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sldIdLst>
    <p:sldId id="257" r:id="rId5"/>
    <p:sldId id="258" r:id="rId6"/>
    <p:sldId id="259" r:id="rId7"/>
    <p:sldId id="260" r:id="rId8"/>
    <p:sldId id="261" r:id="rId9"/>
    <p:sldId id="262" r:id="rId10"/>
    <p:sldId id="263" r:id="rId11"/>
    <p:sldId id="264" r:id="rId12"/>
    <p:sldId id="299" r:id="rId13"/>
    <p:sldId id="266" r:id="rId14"/>
    <p:sldId id="267" r:id="rId15"/>
    <p:sldId id="268" r:id="rId16"/>
    <p:sldId id="269" r:id="rId17"/>
    <p:sldId id="319" r:id="rId18"/>
    <p:sldId id="271" r:id="rId19"/>
    <p:sldId id="272" r:id="rId20"/>
    <p:sldId id="273" r:id="rId21"/>
    <p:sldId id="317" r:id="rId22"/>
    <p:sldId id="274" r:id="rId23"/>
    <p:sldId id="276" r:id="rId24"/>
    <p:sldId id="277" r:id="rId25"/>
    <p:sldId id="309" r:id="rId26"/>
    <p:sldId id="278" r:id="rId27"/>
    <p:sldId id="279" r:id="rId28"/>
    <p:sldId id="321" r:id="rId29"/>
    <p:sldId id="322" r:id="rId30"/>
    <p:sldId id="323" r:id="rId31"/>
    <p:sldId id="282" r:id="rId32"/>
    <p:sldId id="283" r:id="rId33"/>
    <p:sldId id="284" r:id="rId34"/>
    <p:sldId id="285" r:id="rId35"/>
    <p:sldId id="286" r:id="rId36"/>
    <p:sldId id="305" r:id="rId37"/>
    <p:sldId id="320" r:id="rId38"/>
    <p:sldId id="308" r:id="rId39"/>
    <p:sldId id="324" r:id="rId40"/>
    <p:sldId id="289" r:id="rId41"/>
    <p:sldId id="290" r:id="rId42"/>
    <p:sldId id="291" r:id="rId43"/>
    <p:sldId id="292" r:id="rId44"/>
    <p:sldId id="293" r:id="rId45"/>
    <p:sldId id="294" r:id="rId46"/>
    <p:sldId id="295" r:id="rId47"/>
    <p:sldId id="296" r:id="rId48"/>
    <p:sldId id="297"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9B7E37-71F1-47CC-ACB7-06026467AF57}" v="25" dt="2021-06-08T01:26:38.3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42"/>
    <p:restoredTop sz="94694"/>
  </p:normalViewPr>
  <p:slideViewPr>
    <p:cSldViewPr snapToGrid="0" snapToObjects="1">
      <p:cViewPr varScale="1">
        <p:scale>
          <a:sx n="68" d="100"/>
          <a:sy n="68" d="100"/>
        </p:scale>
        <p:origin x="10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4BB0797-71EE-3346-862A-A4D3E05FA8A1}"/>
              </a:ext>
            </a:extLst>
          </p:cNvPr>
          <p:cNvSpPr>
            <a:spLocks noGrp="1"/>
          </p:cNvSpPr>
          <p:nvPr>
            <p:ph type="ctrTitle"/>
          </p:nvPr>
        </p:nvSpPr>
        <p:spPr>
          <a:xfrm>
            <a:off x="509287" y="4971322"/>
            <a:ext cx="11227442" cy="776703"/>
          </a:xfrm>
          <a:prstGeom prst="rect">
            <a:avLst/>
          </a:prstGeom>
        </p:spPr>
        <p:txBody>
          <a:bodyPr anchor="b">
            <a:normAutofit/>
          </a:bodyPr>
          <a:lstStyle>
            <a:lvl1pPr algn="ctr">
              <a:defRPr sz="4400"/>
            </a:lvl1pPr>
          </a:lstStyle>
          <a:p>
            <a:r>
              <a:rPr lang="en-GB" dirty="0"/>
              <a:t>Click to edit Master title style</a:t>
            </a:r>
            <a:endParaRPr lang="en-US" dirty="0"/>
          </a:p>
        </p:txBody>
      </p:sp>
      <p:sp>
        <p:nvSpPr>
          <p:cNvPr id="8" name="Subtitle 2">
            <a:extLst>
              <a:ext uri="{FF2B5EF4-FFF2-40B4-BE49-F238E27FC236}">
                <a16:creationId xmlns:a16="http://schemas.microsoft.com/office/drawing/2014/main" id="{DCA99A64-E96C-7E42-AE26-5353A169EB1E}"/>
              </a:ext>
            </a:extLst>
          </p:cNvPr>
          <p:cNvSpPr>
            <a:spLocks noGrp="1"/>
          </p:cNvSpPr>
          <p:nvPr>
            <p:ph type="subTitle" idx="1"/>
          </p:nvPr>
        </p:nvSpPr>
        <p:spPr>
          <a:xfrm>
            <a:off x="1444907" y="5840102"/>
            <a:ext cx="9356202" cy="850692"/>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344569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5801EB-10C5-F942-9A9B-8DFCAB7CE7A8}"/>
              </a:ext>
            </a:extLst>
          </p:cNvPr>
          <p:cNvSpPr>
            <a:spLocks noGrp="1"/>
          </p:cNvSpPr>
          <p:nvPr>
            <p:ph type="body" sz="quarter" idx="10" hasCustomPrompt="1"/>
          </p:nvPr>
        </p:nvSpPr>
        <p:spPr>
          <a:xfrm>
            <a:off x="793751" y="435430"/>
            <a:ext cx="10623549" cy="515257"/>
          </a:xfrm>
        </p:spPr>
        <p:txBody>
          <a:bodyPr>
            <a:normAutofit/>
          </a:bodyPr>
          <a:lstStyle>
            <a:lvl1pPr marL="0" indent="0">
              <a:buNone/>
              <a:defRPr sz="3200" b="0"/>
            </a:lvl1pPr>
          </a:lstStyle>
          <a:p>
            <a:r>
              <a:rPr lang="en-US" sz="2800" b="1" dirty="0"/>
              <a:t>Heading Text</a:t>
            </a:r>
          </a:p>
        </p:txBody>
      </p:sp>
    </p:spTree>
    <p:extLst>
      <p:ext uri="{BB962C8B-B14F-4D97-AF65-F5344CB8AC3E}">
        <p14:creationId xmlns:p14="http://schemas.microsoft.com/office/powerpoint/2010/main" val="17148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5893"/>
            <a:ext cx="10515600" cy="466621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ext Placeholder 2">
            <a:extLst>
              <a:ext uri="{FF2B5EF4-FFF2-40B4-BE49-F238E27FC236}">
                <a16:creationId xmlns:a16="http://schemas.microsoft.com/office/drawing/2014/main" id="{5B4CB4D8-7E09-B24D-8100-0D07BE157623}"/>
              </a:ext>
            </a:extLst>
          </p:cNvPr>
          <p:cNvSpPr>
            <a:spLocks noGrp="1"/>
          </p:cNvSpPr>
          <p:nvPr>
            <p:ph type="body" sz="quarter" idx="13" hasCustomPrompt="1"/>
          </p:nvPr>
        </p:nvSpPr>
        <p:spPr>
          <a:xfrm>
            <a:off x="793751" y="435430"/>
            <a:ext cx="10623549" cy="515257"/>
          </a:xfrm>
        </p:spPr>
        <p:txBody>
          <a:bodyPr>
            <a:normAutofit/>
          </a:bodyPr>
          <a:lstStyle>
            <a:lvl1pPr marL="0" indent="0">
              <a:buNone/>
              <a:defRPr sz="3200" b="0"/>
            </a:lvl1pPr>
          </a:lstStyle>
          <a:p>
            <a:r>
              <a:rPr lang="en-US" sz="2800" b="1" dirty="0"/>
              <a:t>Heading Text</a:t>
            </a:r>
          </a:p>
        </p:txBody>
      </p:sp>
    </p:spTree>
    <p:extLst>
      <p:ext uri="{BB962C8B-B14F-4D97-AF65-F5344CB8AC3E}">
        <p14:creationId xmlns:p14="http://schemas.microsoft.com/office/powerpoint/2010/main" val="1066017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2482"/>
            <a:ext cx="5181600" cy="452437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6172200" y="1172482"/>
            <a:ext cx="5181600" cy="452437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Text Placeholder 2">
            <a:extLst>
              <a:ext uri="{FF2B5EF4-FFF2-40B4-BE49-F238E27FC236}">
                <a16:creationId xmlns:a16="http://schemas.microsoft.com/office/drawing/2014/main" id="{2ADEA5A3-30DC-0143-93E5-D740ADA07EE3}"/>
              </a:ext>
            </a:extLst>
          </p:cNvPr>
          <p:cNvSpPr>
            <a:spLocks noGrp="1"/>
          </p:cNvSpPr>
          <p:nvPr>
            <p:ph type="body" sz="quarter" idx="13" hasCustomPrompt="1"/>
          </p:nvPr>
        </p:nvSpPr>
        <p:spPr>
          <a:xfrm>
            <a:off x="793751" y="435430"/>
            <a:ext cx="10623549" cy="515257"/>
          </a:xfrm>
        </p:spPr>
        <p:txBody>
          <a:bodyPr>
            <a:normAutofit/>
          </a:bodyPr>
          <a:lstStyle>
            <a:lvl1pPr marL="0" indent="0">
              <a:buNone/>
              <a:defRPr sz="3200" b="0"/>
            </a:lvl1pPr>
          </a:lstStyle>
          <a:p>
            <a:r>
              <a:rPr lang="en-US" sz="2800" b="1" dirty="0"/>
              <a:t>Heading Text</a:t>
            </a:r>
          </a:p>
        </p:txBody>
      </p:sp>
    </p:spTree>
    <p:extLst>
      <p:ext uri="{BB962C8B-B14F-4D97-AF65-F5344CB8AC3E}">
        <p14:creationId xmlns:p14="http://schemas.microsoft.com/office/powerpoint/2010/main" val="3341169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15864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839789" y="1982561"/>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1" y="115864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1" y="1982561"/>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2">
            <a:extLst>
              <a:ext uri="{FF2B5EF4-FFF2-40B4-BE49-F238E27FC236}">
                <a16:creationId xmlns:a16="http://schemas.microsoft.com/office/drawing/2014/main" id="{18AF457A-BF96-CC43-AF47-099530030A6B}"/>
              </a:ext>
            </a:extLst>
          </p:cNvPr>
          <p:cNvSpPr>
            <a:spLocks noGrp="1"/>
          </p:cNvSpPr>
          <p:nvPr>
            <p:ph type="body" sz="quarter" idx="13" hasCustomPrompt="1"/>
          </p:nvPr>
        </p:nvSpPr>
        <p:spPr>
          <a:xfrm>
            <a:off x="793751" y="435430"/>
            <a:ext cx="10623549" cy="515257"/>
          </a:xfrm>
        </p:spPr>
        <p:txBody>
          <a:bodyPr>
            <a:normAutofit/>
          </a:bodyPr>
          <a:lstStyle>
            <a:lvl1pPr marL="0" indent="0">
              <a:buNone/>
              <a:defRPr sz="3200" b="0"/>
            </a:lvl1pPr>
          </a:lstStyle>
          <a:p>
            <a:r>
              <a:rPr lang="en-US" sz="2800" b="1" dirty="0"/>
              <a:t>Heading Text</a:t>
            </a:r>
          </a:p>
        </p:txBody>
      </p:sp>
    </p:spTree>
    <p:extLst>
      <p:ext uri="{BB962C8B-B14F-4D97-AF65-F5344CB8AC3E}">
        <p14:creationId xmlns:p14="http://schemas.microsoft.com/office/powerpoint/2010/main" val="4082813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208739"/>
            <a:ext cx="6172200" cy="43184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839788" y="1216676"/>
            <a:ext cx="3932237" cy="43184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9" name="Text Placeholder 2">
            <a:extLst>
              <a:ext uri="{FF2B5EF4-FFF2-40B4-BE49-F238E27FC236}">
                <a16:creationId xmlns:a16="http://schemas.microsoft.com/office/drawing/2014/main" id="{B7F969F8-3C55-2A45-89FB-684715A0C0F8}"/>
              </a:ext>
            </a:extLst>
          </p:cNvPr>
          <p:cNvSpPr>
            <a:spLocks noGrp="1"/>
          </p:cNvSpPr>
          <p:nvPr>
            <p:ph type="body" sz="quarter" idx="13" hasCustomPrompt="1"/>
          </p:nvPr>
        </p:nvSpPr>
        <p:spPr>
          <a:xfrm>
            <a:off x="793751" y="435430"/>
            <a:ext cx="10623549" cy="515257"/>
          </a:xfrm>
        </p:spPr>
        <p:txBody>
          <a:bodyPr>
            <a:normAutofit/>
          </a:bodyPr>
          <a:lstStyle>
            <a:lvl1pPr marL="0" indent="0">
              <a:buNone/>
              <a:defRPr sz="3200" b="0"/>
            </a:lvl1pPr>
          </a:lstStyle>
          <a:p>
            <a:r>
              <a:rPr lang="en-US" sz="2800" b="1" dirty="0"/>
              <a:t>Heading Text</a:t>
            </a:r>
          </a:p>
        </p:txBody>
      </p:sp>
    </p:spTree>
    <p:extLst>
      <p:ext uri="{BB962C8B-B14F-4D97-AF65-F5344CB8AC3E}">
        <p14:creationId xmlns:p14="http://schemas.microsoft.com/office/powerpoint/2010/main" val="1849962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183188" y="1258818"/>
            <a:ext cx="6172200" cy="434036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839788" y="1258818"/>
            <a:ext cx="3932237" cy="43483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9" name="Text Placeholder 2">
            <a:extLst>
              <a:ext uri="{FF2B5EF4-FFF2-40B4-BE49-F238E27FC236}">
                <a16:creationId xmlns:a16="http://schemas.microsoft.com/office/drawing/2014/main" id="{1DB85D72-FE0C-4145-9933-FF63F427327A}"/>
              </a:ext>
            </a:extLst>
          </p:cNvPr>
          <p:cNvSpPr>
            <a:spLocks noGrp="1"/>
          </p:cNvSpPr>
          <p:nvPr>
            <p:ph type="body" sz="quarter" idx="13" hasCustomPrompt="1"/>
          </p:nvPr>
        </p:nvSpPr>
        <p:spPr>
          <a:xfrm>
            <a:off x="793751" y="435430"/>
            <a:ext cx="10623549" cy="515257"/>
          </a:xfrm>
        </p:spPr>
        <p:txBody>
          <a:bodyPr>
            <a:normAutofit/>
          </a:bodyPr>
          <a:lstStyle>
            <a:lvl1pPr marL="0" indent="0">
              <a:buNone/>
              <a:defRPr sz="3200" b="0"/>
            </a:lvl1pPr>
          </a:lstStyle>
          <a:p>
            <a:r>
              <a:rPr lang="en-US" sz="2800" b="1" dirty="0"/>
              <a:t>Heading Text</a:t>
            </a:r>
          </a:p>
        </p:txBody>
      </p:sp>
    </p:spTree>
    <p:extLst>
      <p:ext uri="{BB962C8B-B14F-4D97-AF65-F5344CB8AC3E}">
        <p14:creationId xmlns:p14="http://schemas.microsoft.com/office/powerpoint/2010/main" val="131863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2D74291-6B50-9E4C-A70C-7C6DA1D39DDC}"/>
              </a:ext>
            </a:extLst>
          </p:cNvPr>
          <p:cNvSpPr>
            <a:spLocks noGrp="1"/>
          </p:cNvSpPr>
          <p:nvPr>
            <p:ph type="ctrTitle"/>
          </p:nvPr>
        </p:nvSpPr>
        <p:spPr>
          <a:xfrm>
            <a:off x="849795" y="1076448"/>
            <a:ext cx="10585992" cy="989761"/>
          </a:xfrm>
          <a:prstGeom prst="rect">
            <a:avLst/>
          </a:prstGeom>
        </p:spPr>
        <p:txBody>
          <a:bodyPr anchor="b">
            <a:noAutofit/>
          </a:bodyPr>
          <a:lstStyle>
            <a:lvl1pPr algn="ctr">
              <a:defRPr sz="5400"/>
            </a:lvl1pPr>
          </a:lstStyle>
          <a:p>
            <a:r>
              <a:rPr lang="en-GB" dirty="0"/>
              <a:t>Click to edit Master title style</a:t>
            </a:r>
            <a:endParaRPr lang="en-US" dirty="0"/>
          </a:p>
        </p:txBody>
      </p:sp>
      <p:sp>
        <p:nvSpPr>
          <p:cNvPr id="5" name="Subtitle 2">
            <a:extLst>
              <a:ext uri="{FF2B5EF4-FFF2-40B4-BE49-F238E27FC236}">
                <a16:creationId xmlns:a16="http://schemas.microsoft.com/office/drawing/2014/main" id="{F5FEE599-C290-7745-881D-C2C5A2DC9520}"/>
              </a:ext>
            </a:extLst>
          </p:cNvPr>
          <p:cNvSpPr>
            <a:spLocks noGrp="1"/>
          </p:cNvSpPr>
          <p:nvPr>
            <p:ph type="subTitle" idx="1"/>
          </p:nvPr>
        </p:nvSpPr>
        <p:spPr>
          <a:xfrm>
            <a:off x="1266734" y="2288944"/>
            <a:ext cx="9752115" cy="850692"/>
          </a:xfrm>
        </p:spPr>
        <p:txBody>
          <a:bodyPr>
            <a:normAutofit/>
          </a:bodyPr>
          <a:lstStyle>
            <a:lvl1pPr marL="0" indent="0" algn="ctr">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2497895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8F38B6-D01B-3548-8762-2A3CCB926B38}"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403E0-83DF-F34B-A95D-74BDCB44F740}" type="slidenum">
              <a:rPr lang="en-US" smtClean="0"/>
              <a:t>‹#›</a:t>
            </a:fld>
            <a:endParaRPr lang="en-US"/>
          </a:p>
        </p:txBody>
      </p:sp>
      <p:sp>
        <p:nvSpPr>
          <p:cNvPr id="7" name="Title 1">
            <a:extLst>
              <a:ext uri="{FF2B5EF4-FFF2-40B4-BE49-F238E27FC236}">
                <a16:creationId xmlns:a16="http://schemas.microsoft.com/office/drawing/2014/main" id="{8D4F4328-AB74-7945-9000-B58C8E92EC73}"/>
              </a:ext>
            </a:extLst>
          </p:cNvPr>
          <p:cNvSpPr>
            <a:spLocks noGrp="1"/>
          </p:cNvSpPr>
          <p:nvPr>
            <p:ph type="title"/>
          </p:nvPr>
        </p:nvSpPr>
        <p:spPr>
          <a:xfrm>
            <a:off x="838200" y="365126"/>
            <a:ext cx="10515600" cy="579091"/>
          </a:xfrm>
          <a:prstGeom prst="rect">
            <a:avLst/>
          </a:prstGeom>
        </p:spPr>
        <p:txBody>
          <a:bodyPr/>
          <a:lstStyle/>
          <a:p>
            <a:r>
              <a:rPr lang="en-GB" dirty="0"/>
              <a:t>Click to edit Master title style</a:t>
            </a:r>
            <a:endParaRPr lang="en-US" dirty="0"/>
          </a:p>
        </p:txBody>
      </p:sp>
    </p:spTree>
    <p:extLst>
      <p:ext uri="{BB962C8B-B14F-4D97-AF65-F5344CB8AC3E}">
        <p14:creationId xmlns:p14="http://schemas.microsoft.com/office/powerpoint/2010/main" val="2194521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F8F38B6-D01B-3548-8762-2A3CCB926B38}"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403E0-83DF-F34B-A95D-74BDCB44F740}" type="slidenum">
              <a:rPr lang="en-US" smtClean="0"/>
              <a:t>‹#›</a:t>
            </a:fld>
            <a:endParaRPr lang="en-US"/>
          </a:p>
        </p:txBody>
      </p:sp>
      <p:sp>
        <p:nvSpPr>
          <p:cNvPr id="7" name="Title 1">
            <a:extLst>
              <a:ext uri="{FF2B5EF4-FFF2-40B4-BE49-F238E27FC236}">
                <a16:creationId xmlns:a16="http://schemas.microsoft.com/office/drawing/2014/main" id="{DEFAB1EA-0351-444F-B2DE-8659CCCD8178}"/>
              </a:ext>
            </a:extLst>
          </p:cNvPr>
          <p:cNvSpPr>
            <a:spLocks noGrp="1"/>
          </p:cNvSpPr>
          <p:nvPr>
            <p:ph type="title"/>
          </p:nvPr>
        </p:nvSpPr>
        <p:spPr>
          <a:xfrm>
            <a:off x="838200" y="365126"/>
            <a:ext cx="10515600" cy="579091"/>
          </a:xfrm>
          <a:prstGeom prst="rect">
            <a:avLst/>
          </a:prstGeom>
        </p:spPr>
        <p:txBody>
          <a:bodyPr/>
          <a:lstStyle/>
          <a:p>
            <a:r>
              <a:rPr lang="en-GB" dirty="0"/>
              <a:t>Click to edit Master title style</a:t>
            </a:r>
            <a:endParaRPr lang="en-US" dirty="0"/>
          </a:p>
        </p:txBody>
      </p:sp>
    </p:spTree>
    <p:extLst>
      <p:ext uri="{BB962C8B-B14F-4D97-AF65-F5344CB8AC3E}">
        <p14:creationId xmlns:p14="http://schemas.microsoft.com/office/powerpoint/2010/main" val="387116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39433"/>
            <a:ext cx="5181600" cy="463753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539433"/>
            <a:ext cx="5181600" cy="463753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p:txBody>
          <a:bodyPr/>
          <a:lstStyle/>
          <a:p>
            <a:fld id="{AF8F38B6-D01B-3548-8762-2A3CCB926B38}"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403E0-83DF-F34B-A95D-74BDCB44F740}" type="slidenum">
              <a:rPr lang="en-US" smtClean="0"/>
              <a:t>‹#›</a:t>
            </a:fld>
            <a:endParaRPr lang="en-US"/>
          </a:p>
        </p:txBody>
      </p:sp>
      <p:sp>
        <p:nvSpPr>
          <p:cNvPr id="8" name="Title 1">
            <a:extLst>
              <a:ext uri="{FF2B5EF4-FFF2-40B4-BE49-F238E27FC236}">
                <a16:creationId xmlns:a16="http://schemas.microsoft.com/office/drawing/2014/main" id="{D4042D5D-0E2F-674F-A807-33886AC5F5BF}"/>
              </a:ext>
            </a:extLst>
          </p:cNvPr>
          <p:cNvSpPr>
            <a:spLocks noGrp="1"/>
          </p:cNvSpPr>
          <p:nvPr>
            <p:ph type="title"/>
          </p:nvPr>
        </p:nvSpPr>
        <p:spPr>
          <a:xfrm>
            <a:off x="838200" y="365126"/>
            <a:ext cx="10515600" cy="579091"/>
          </a:xfrm>
          <a:prstGeom prst="rect">
            <a:avLst/>
          </a:prstGeom>
        </p:spPr>
        <p:txBody>
          <a:bodyPr/>
          <a:lstStyle/>
          <a:p>
            <a:r>
              <a:rPr lang="en-GB" dirty="0"/>
              <a:t>Click to edit Master title style</a:t>
            </a:r>
            <a:endParaRPr lang="en-US" dirty="0"/>
          </a:p>
        </p:txBody>
      </p:sp>
    </p:spTree>
    <p:extLst>
      <p:ext uri="{BB962C8B-B14F-4D97-AF65-F5344CB8AC3E}">
        <p14:creationId xmlns:p14="http://schemas.microsoft.com/office/powerpoint/2010/main" val="346288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769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400900"/>
            <a:ext cx="5157787" cy="378876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6172200" y="1576988"/>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400900"/>
            <a:ext cx="5183188" cy="37887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F8F38B6-D01B-3548-8762-2A3CCB926B38}"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1403E0-83DF-F34B-A95D-74BDCB44F740}" type="slidenum">
              <a:rPr lang="en-US" smtClean="0"/>
              <a:t>‹#›</a:t>
            </a:fld>
            <a:endParaRPr lang="en-US"/>
          </a:p>
        </p:txBody>
      </p:sp>
      <p:sp>
        <p:nvSpPr>
          <p:cNvPr id="10" name="Title 1">
            <a:extLst>
              <a:ext uri="{FF2B5EF4-FFF2-40B4-BE49-F238E27FC236}">
                <a16:creationId xmlns:a16="http://schemas.microsoft.com/office/drawing/2014/main" id="{E4E8BFDD-CBEA-6548-A861-B6B72680DE44}"/>
              </a:ext>
            </a:extLst>
          </p:cNvPr>
          <p:cNvSpPr>
            <a:spLocks noGrp="1"/>
          </p:cNvSpPr>
          <p:nvPr>
            <p:ph type="title"/>
          </p:nvPr>
        </p:nvSpPr>
        <p:spPr>
          <a:xfrm>
            <a:off x="838200" y="365126"/>
            <a:ext cx="10515600" cy="579091"/>
          </a:xfrm>
          <a:prstGeom prst="rect">
            <a:avLst/>
          </a:prstGeom>
        </p:spPr>
        <p:txBody>
          <a:bodyPr/>
          <a:lstStyle/>
          <a:p>
            <a:r>
              <a:rPr lang="en-GB" dirty="0"/>
              <a:t>Click to edit Master title style</a:t>
            </a:r>
            <a:endParaRPr lang="en-US" dirty="0"/>
          </a:p>
        </p:txBody>
      </p:sp>
    </p:spTree>
    <p:extLst>
      <p:ext uri="{BB962C8B-B14F-4D97-AF65-F5344CB8AC3E}">
        <p14:creationId xmlns:p14="http://schemas.microsoft.com/office/powerpoint/2010/main" val="269595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554643"/>
            <a:ext cx="6172200" cy="4429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839788" y="1562581"/>
            <a:ext cx="3932237" cy="44294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F8F38B6-D01B-3548-8762-2A3CCB926B38}"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403E0-83DF-F34B-A95D-74BDCB44F740}" type="slidenum">
              <a:rPr lang="en-US" smtClean="0"/>
              <a:t>‹#›</a:t>
            </a:fld>
            <a:endParaRPr lang="en-US"/>
          </a:p>
        </p:txBody>
      </p:sp>
      <p:sp>
        <p:nvSpPr>
          <p:cNvPr id="8" name="Title 1">
            <a:extLst>
              <a:ext uri="{FF2B5EF4-FFF2-40B4-BE49-F238E27FC236}">
                <a16:creationId xmlns:a16="http://schemas.microsoft.com/office/drawing/2014/main" id="{DB108A7F-C02E-7642-8A3D-CABA9353784A}"/>
              </a:ext>
            </a:extLst>
          </p:cNvPr>
          <p:cNvSpPr>
            <a:spLocks noGrp="1"/>
          </p:cNvSpPr>
          <p:nvPr>
            <p:ph type="title"/>
          </p:nvPr>
        </p:nvSpPr>
        <p:spPr>
          <a:xfrm>
            <a:off x="838200" y="365126"/>
            <a:ext cx="10515600" cy="579091"/>
          </a:xfrm>
          <a:prstGeom prst="rect">
            <a:avLst/>
          </a:prstGeom>
        </p:spPr>
        <p:txBody>
          <a:bodyPr/>
          <a:lstStyle/>
          <a:p>
            <a:r>
              <a:rPr lang="en-GB" dirty="0"/>
              <a:t>Click to edit Master title style</a:t>
            </a:r>
            <a:endParaRPr lang="en-US" dirty="0"/>
          </a:p>
        </p:txBody>
      </p:sp>
    </p:spTree>
    <p:extLst>
      <p:ext uri="{BB962C8B-B14F-4D97-AF65-F5344CB8AC3E}">
        <p14:creationId xmlns:p14="http://schemas.microsoft.com/office/powerpoint/2010/main" val="3965842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183188" y="1551008"/>
            <a:ext cx="6172200" cy="447940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1551008"/>
            <a:ext cx="3932237" cy="44794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F8F38B6-D01B-3548-8762-2A3CCB926B38}"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403E0-83DF-F34B-A95D-74BDCB44F740}" type="slidenum">
              <a:rPr lang="en-US" smtClean="0"/>
              <a:t>‹#›</a:t>
            </a:fld>
            <a:endParaRPr lang="en-US"/>
          </a:p>
        </p:txBody>
      </p:sp>
      <p:sp>
        <p:nvSpPr>
          <p:cNvPr id="8" name="Title 1">
            <a:extLst>
              <a:ext uri="{FF2B5EF4-FFF2-40B4-BE49-F238E27FC236}">
                <a16:creationId xmlns:a16="http://schemas.microsoft.com/office/drawing/2014/main" id="{D38AD785-E92A-DE4C-9EBA-B2D4B909CBA0}"/>
              </a:ext>
            </a:extLst>
          </p:cNvPr>
          <p:cNvSpPr>
            <a:spLocks noGrp="1"/>
          </p:cNvSpPr>
          <p:nvPr>
            <p:ph type="title"/>
          </p:nvPr>
        </p:nvSpPr>
        <p:spPr>
          <a:xfrm>
            <a:off x="838200" y="365126"/>
            <a:ext cx="10515600" cy="579091"/>
          </a:xfrm>
          <a:prstGeom prst="rect">
            <a:avLst/>
          </a:prstGeom>
        </p:spPr>
        <p:txBody>
          <a:bodyPr/>
          <a:lstStyle/>
          <a:p>
            <a:r>
              <a:rPr lang="en-GB" dirty="0"/>
              <a:t>Click to edit Master title style</a:t>
            </a:r>
            <a:endParaRPr lang="en-US" dirty="0"/>
          </a:p>
        </p:txBody>
      </p:sp>
    </p:spTree>
    <p:extLst>
      <p:ext uri="{BB962C8B-B14F-4D97-AF65-F5344CB8AC3E}">
        <p14:creationId xmlns:p14="http://schemas.microsoft.com/office/powerpoint/2010/main" val="204275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8829126-B64C-AA46-82DD-7F088585D6C4}"/>
              </a:ext>
            </a:extLst>
          </p:cNvPr>
          <p:cNvSpPr>
            <a:spLocks noGrp="1"/>
          </p:cNvSpPr>
          <p:nvPr>
            <p:ph type="ctrTitle"/>
          </p:nvPr>
        </p:nvSpPr>
        <p:spPr>
          <a:xfrm>
            <a:off x="457200" y="2560220"/>
            <a:ext cx="11198506" cy="776703"/>
          </a:xfrm>
          <a:prstGeom prst="rect">
            <a:avLst/>
          </a:prstGeom>
        </p:spPr>
        <p:txBody>
          <a:bodyPr anchor="b">
            <a:normAutofit/>
          </a:bodyPr>
          <a:lstStyle>
            <a:lvl1pPr algn="ctr">
              <a:defRPr sz="4400"/>
            </a:lvl1pPr>
          </a:lstStyle>
          <a:p>
            <a:r>
              <a:rPr lang="en-GB" dirty="0"/>
              <a:t>Click to edit Master title style</a:t>
            </a:r>
            <a:endParaRPr lang="en-US" dirty="0"/>
          </a:p>
        </p:txBody>
      </p:sp>
      <p:sp>
        <p:nvSpPr>
          <p:cNvPr id="7" name="Subtitle 2">
            <a:extLst>
              <a:ext uri="{FF2B5EF4-FFF2-40B4-BE49-F238E27FC236}">
                <a16:creationId xmlns:a16="http://schemas.microsoft.com/office/drawing/2014/main" id="{54451EC3-6445-F14B-B354-3FF734554808}"/>
              </a:ext>
            </a:extLst>
          </p:cNvPr>
          <p:cNvSpPr>
            <a:spLocks noGrp="1"/>
          </p:cNvSpPr>
          <p:nvPr>
            <p:ph type="subTitle" idx="1"/>
          </p:nvPr>
        </p:nvSpPr>
        <p:spPr>
          <a:xfrm>
            <a:off x="457200" y="3428999"/>
            <a:ext cx="11198506" cy="904461"/>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264834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458410"/>
            <a:ext cx="10515600" cy="471855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F38B6-D01B-3548-8762-2A3CCB926B38}" type="datetimeFigureOut">
              <a:rPr lang="en-US" smtClean="0"/>
              <a:t>6/11/2021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403E0-83DF-F34B-A95D-74BDCB44F740}" type="slidenum">
              <a:rPr lang="en-US" smtClean="0"/>
              <a:t>‹#›</a:t>
            </a:fld>
            <a:endParaRPr lang="en-US"/>
          </a:p>
        </p:txBody>
      </p:sp>
      <p:sp>
        <p:nvSpPr>
          <p:cNvPr id="7" name="Title Placeholder 6">
            <a:extLst>
              <a:ext uri="{FF2B5EF4-FFF2-40B4-BE49-F238E27FC236}">
                <a16:creationId xmlns:a16="http://schemas.microsoft.com/office/drawing/2014/main" id="{CBC574D4-AF5C-A646-B676-60B011973810}"/>
              </a:ext>
            </a:extLst>
          </p:cNvPr>
          <p:cNvSpPr>
            <a:spLocks noGrp="1"/>
          </p:cNvSpPr>
          <p:nvPr>
            <p:ph type="title"/>
          </p:nvPr>
        </p:nvSpPr>
        <p:spPr>
          <a:xfrm>
            <a:off x="838199" y="365126"/>
            <a:ext cx="10515599" cy="628788"/>
          </a:xfrm>
          <a:prstGeom prst="rect">
            <a:avLst/>
          </a:prstGeom>
        </p:spPr>
        <p:txBody>
          <a:bodyPr vert="horz" lIns="91440" tIns="45720" rIns="91440" bIns="45720" rtlCol="0" anchor="ctr">
            <a:noAutofit/>
          </a:bodyPr>
          <a:lstStyle/>
          <a:p>
            <a:r>
              <a:rPr lang="en-GB" dirty="0"/>
              <a:t>Click to edit Master title style</a:t>
            </a:r>
            <a:endParaRPr lang="en-US" dirty="0"/>
          </a:p>
        </p:txBody>
      </p:sp>
    </p:spTree>
    <p:extLst>
      <p:ext uri="{BB962C8B-B14F-4D97-AF65-F5344CB8AC3E}">
        <p14:creationId xmlns:p14="http://schemas.microsoft.com/office/powerpoint/2010/main" val="420712354"/>
      </p:ext>
    </p:extLst>
  </p:cSld>
  <p:clrMap bg1="lt1" tx1="dk1" bg2="lt2" tx2="dk2" accent1="accent1" accent2="accent2" accent3="accent3" accent4="accent4" accent5="accent5" accent6="accent6" hlink="hlink" folHlink="folHlink"/>
  <p:sldLayoutIdLst>
    <p:sldLayoutId id="2147483681" r:id="rId1"/>
    <p:sldLayoutId id="2147483692" r:id="rId2"/>
    <p:sldLayoutId id="2147483682" r:id="rId3"/>
    <p:sldLayoutId id="2147483693" r:id="rId4"/>
    <p:sldLayoutId id="2147483684" r:id="rId5"/>
    <p:sldLayoutId id="2147483685" r:id="rId6"/>
    <p:sldLayoutId id="2147483688" r:id="rId7"/>
    <p:sldLayoutId id="2147483689" r:id="rId8"/>
    <p:sldLayoutId id="2147483694" r:id="rId9"/>
    <p:sldLayoutId id="2147483674" r:id="rId10"/>
    <p:sldLayoutId id="2147483675" r:id="rId11"/>
    <p:sldLayoutId id="2147483676" r:id="rId12"/>
    <p:sldLayoutId id="2147483677" r:id="rId13"/>
    <p:sldLayoutId id="2147483678" r:id="rId14"/>
    <p:sldLayoutId id="2147483679" r:id="rId15"/>
  </p:sldLayoutIdLst>
  <p:txStyles>
    <p:titleStyle>
      <a:lvl1pPr algn="l" defTabSz="914400" rtl="0" eaLnBrk="1" latinLnBrk="0" hangingPunct="1">
        <a:lnSpc>
          <a:spcPct val="90000"/>
        </a:lnSpc>
        <a:spcBef>
          <a:spcPct val="0"/>
        </a:spcBef>
        <a:buNone/>
        <a:defRPr sz="32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8F4B5-002C-2F46-9082-413F76AD430B}"/>
              </a:ext>
            </a:extLst>
          </p:cNvPr>
          <p:cNvSpPr>
            <a:spLocks noGrp="1"/>
          </p:cNvSpPr>
          <p:nvPr>
            <p:ph type="ctrTitle"/>
          </p:nvPr>
        </p:nvSpPr>
        <p:spPr>
          <a:xfrm>
            <a:off x="509287" y="5359673"/>
            <a:ext cx="11227442" cy="776703"/>
          </a:xfrm>
        </p:spPr>
        <p:txBody>
          <a:bodyPr>
            <a:normAutofit/>
          </a:bodyPr>
          <a:lstStyle/>
          <a:p>
            <a:r>
              <a:rPr lang="en-US" dirty="0">
                <a:solidFill>
                  <a:prstClr val="white"/>
                </a:solidFill>
              </a:rPr>
              <a:t>Eleventh Sunday in Ordinary Time</a:t>
            </a:r>
            <a:endParaRPr lang="en-US" dirty="0"/>
          </a:p>
        </p:txBody>
      </p:sp>
    </p:spTree>
    <p:extLst>
      <p:ext uri="{BB962C8B-B14F-4D97-AF65-F5344CB8AC3E}">
        <p14:creationId xmlns:p14="http://schemas.microsoft.com/office/powerpoint/2010/main" val="3189821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02E1C-6152-4C3D-8EEA-558C81C4AA30}"/>
              </a:ext>
            </a:extLst>
          </p:cNvPr>
          <p:cNvSpPr>
            <a:spLocks noGrp="1"/>
          </p:cNvSpPr>
          <p:nvPr>
            <p:ph type="title"/>
          </p:nvPr>
        </p:nvSpPr>
        <p:spPr/>
        <p:txBody>
          <a:bodyPr/>
          <a:lstStyle/>
          <a:p>
            <a:pPr algn="ctr"/>
            <a:r>
              <a:rPr lang="en-AU" dirty="0"/>
              <a:t>Responsorial Psalm</a:t>
            </a:r>
          </a:p>
        </p:txBody>
      </p:sp>
      <p:sp>
        <p:nvSpPr>
          <p:cNvPr id="3" name="Rectangle 2">
            <a:extLst>
              <a:ext uri="{FF2B5EF4-FFF2-40B4-BE49-F238E27FC236}">
                <a16:creationId xmlns:a16="http://schemas.microsoft.com/office/drawing/2014/main" id="{4CACE086-AFD2-4741-B2A0-3FEAD787B675}"/>
              </a:ext>
            </a:extLst>
          </p:cNvPr>
          <p:cNvSpPr/>
          <p:nvPr/>
        </p:nvSpPr>
        <p:spPr>
          <a:xfrm>
            <a:off x="838201" y="1874728"/>
            <a:ext cx="10515600" cy="3108543"/>
          </a:xfrm>
          <a:prstGeom prst="rect">
            <a:avLst/>
          </a:prstGeom>
        </p:spPr>
        <p:txBody>
          <a:bodyPr wrap="square">
            <a:spAutoFit/>
          </a:bodyPr>
          <a:lstStyle/>
          <a:p>
            <a:pPr algn="just"/>
            <a:r>
              <a:rPr lang="en-AU" sz="2800" b="1" dirty="0">
                <a:latin typeface="&amp;quot"/>
                <a:cs typeface="Arial" panose="020B0604020202020204" pitchFamily="34" charset="0"/>
              </a:rPr>
              <a:t>Response: Lord, it is good to give thanks to you.</a:t>
            </a:r>
          </a:p>
          <a:p>
            <a:pPr algn="just"/>
            <a:endParaRPr lang="en-AU" sz="2800" b="1" dirty="0">
              <a:latin typeface="&amp;quot"/>
              <a:cs typeface="Arial" panose="020B0604020202020204" pitchFamily="34" charset="0"/>
            </a:endParaRPr>
          </a:p>
          <a:p>
            <a:pPr algn="just"/>
            <a:r>
              <a:rPr lang="en-AU" sz="2800" dirty="0">
                <a:latin typeface="&amp;quot"/>
                <a:cs typeface="Arial" panose="020B0604020202020204" pitchFamily="34" charset="0"/>
              </a:rPr>
              <a:t>It is good to give thanks to the Lord to make music to your name, O Most High, to proclaim your love in the morning and your truth in the watches of the night.</a:t>
            </a:r>
          </a:p>
          <a:p>
            <a:pPr algn="just"/>
            <a:endParaRPr lang="en-AU" sz="2800" dirty="0">
              <a:latin typeface="&amp;quot"/>
              <a:cs typeface="Arial" panose="020B0604020202020204" pitchFamily="34" charset="0"/>
            </a:endParaRPr>
          </a:p>
          <a:p>
            <a:r>
              <a:rPr lang="en-AU" sz="2800" b="1" dirty="0">
                <a:latin typeface="&amp;quot"/>
                <a:cs typeface="Arial" panose="020B0604020202020204" pitchFamily="34" charset="0"/>
              </a:rPr>
              <a:t>ALL: Lord, it is good to give thanks to you.</a:t>
            </a:r>
            <a:endParaRPr lang="en-AU" sz="2800" b="1" dirty="0"/>
          </a:p>
        </p:txBody>
      </p:sp>
    </p:spTree>
    <p:extLst>
      <p:ext uri="{BB962C8B-B14F-4D97-AF65-F5344CB8AC3E}">
        <p14:creationId xmlns:p14="http://schemas.microsoft.com/office/powerpoint/2010/main" val="64271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0276965-786E-4B32-B5BF-42CEC5036322}"/>
              </a:ext>
            </a:extLst>
          </p:cNvPr>
          <p:cNvSpPr/>
          <p:nvPr/>
        </p:nvSpPr>
        <p:spPr>
          <a:xfrm>
            <a:off x="838200" y="2446744"/>
            <a:ext cx="10515600" cy="1964512"/>
          </a:xfrm>
          <a:prstGeom prst="rect">
            <a:avLst/>
          </a:prstGeom>
        </p:spPr>
        <p:txBody>
          <a:bodyPr wrap="square">
            <a:spAutoFit/>
          </a:bodyPr>
          <a:lstStyle/>
          <a:p>
            <a:r>
              <a:rPr lang="en-AU" sz="2800" dirty="0">
                <a:latin typeface="&amp;quot"/>
                <a:cs typeface="Arial" panose="020B0604020202020204" pitchFamily="34" charset="0"/>
              </a:rPr>
              <a:t>The just will flourish like the palm-tree and grow like a Lebanon cedar.</a:t>
            </a:r>
          </a:p>
          <a:p>
            <a:endParaRPr lang="en-AU" sz="2800" dirty="0">
              <a:latin typeface="&amp;quot"/>
              <a:cs typeface="Arial" panose="020B0604020202020204" pitchFamily="34" charset="0"/>
            </a:endParaRPr>
          </a:p>
          <a:p>
            <a:r>
              <a:rPr lang="en-AU" sz="2800" b="1" dirty="0">
                <a:latin typeface="&amp;quot"/>
                <a:cs typeface="Arial" panose="020B0604020202020204" pitchFamily="34" charset="0"/>
              </a:rPr>
              <a:t>ALL: Lord, it is good to give thanks to you.</a:t>
            </a:r>
          </a:p>
          <a:p>
            <a:pPr algn="just">
              <a:lnSpc>
                <a:spcPct val="150000"/>
              </a:lnSpc>
            </a:pPr>
            <a:endParaRPr lang="en-AU" sz="2800" dirty="0">
              <a:latin typeface="&amp;quot"/>
              <a:cs typeface="Arial" panose="020B0604020202020204" pitchFamily="34" charset="0"/>
            </a:endParaRPr>
          </a:p>
        </p:txBody>
      </p:sp>
      <p:sp>
        <p:nvSpPr>
          <p:cNvPr id="4" name="Title 1">
            <a:extLst>
              <a:ext uri="{FF2B5EF4-FFF2-40B4-BE49-F238E27FC236}">
                <a16:creationId xmlns:a16="http://schemas.microsoft.com/office/drawing/2014/main" id="{12936ACB-980A-4BDA-911C-603161255619}"/>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2298081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7793ADC-420C-4557-92C2-EECD818585E9}"/>
              </a:ext>
            </a:extLst>
          </p:cNvPr>
          <p:cNvSpPr/>
          <p:nvPr/>
        </p:nvSpPr>
        <p:spPr>
          <a:xfrm>
            <a:off x="838200" y="1832152"/>
            <a:ext cx="10515600" cy="3193695"/>
          </a:xfrm>
          <a:prstGeom prst="rect">
            <a:avLst/>
          </a:prstGeom>
        </p:spPr>
        <p:txBody>
          <a:bodyPr wrap="square">
            <a:spAutoFit/>
          </a:bodyPr>
          <a:lstStyle/>
          <a:p>
            <a:r>
              <a:rPr lang="en-AU" sz="2800" dirty="0">
                <a:latin typeface="&amp;quot"/>
                <a:cs typeface="Arial" panose="020B0604020202020204" pitchFamily="34" charset="0"/>
              </a:rPr>
              <a:t>Planted in the house of the Lord they will flourish in the courts of our God, still bearing fruit when they are old, still full of sap, still green, to proclaim that the Lord is just.  In him, my rock, there is no wrong.</a:t>
            </a:r>
          </a:p>
          <a:p>
            <a:endParaRPr lang="en-AU" sz="2800" dirty="0">
              <a:latin typeface="&amp;quot"/>
              <a:cs typeface="Arial" panose="020B0604020202020204" pitchFamily="34" charset="0"/>
            </a:endParaRPr>
          </a:p>
          <a:p>
            <a:r>
              <a:rPr lang="en-AU" sz="2800" b="1" dirty="0">
                <a:latin typeface="&amp;quot"/>
                <a:cs typeface="Arial" panose="020B0604020202020204" pitchFamily="34" charset="0"/>
              </a:rPr>
              <a:t>ALL: Lord, it is good to give thanks to you.</a:t>
            </a:r>
          </a:p>
          <a:p>
            <a:endParaRPr lang="en-AU" sz="2800" b="1" dirty="0">
              <a:latin typeface="&amp;quot"/>
              <a:cs typeface="Arial" panose="020B0604020202020204" pitchFamily="34" charset="0"/>
            </a:endParaRPr>
          </a:p>
          <a:p>
            <a:pPr lvl="0" defTabSz="914377">
              <a:lnSpc>
                <a:spcPct val="90000"/>
              </a:lnSpc>
              <a:spcBef>
                <a:spcPts val="1000"/>
              </a:spcBef>
            </a:pPr>
            <a:endParaRPr lang="en-AU" sz="2800" b="1" dirty="0">
              <a:solidFill>
                <a:prstClr val="black"/>
              </a:solidFill>
              <a:latin typeface="&amp;quot"/>
              <a:cs typeface="Arial" panose="020B0604020202020204" pitchFamily="34" charset="0"/>
            </a:endParaRPr>
          </a:p>
        </p:txBody>
      </p:sp>
      <p:sp>
        <p:nvSpPr>
          <p:cNvPr id="4" name="Title 1">
            <a:extLst>
              <a:ext uri="{FF2B5EF4-FFF2-40B4-BE49-F238E27FC236}">
                <a16:creationId xmlns:a16="http://schemas.microsoft.com/office/drawing/2014/main" id="{4AA1E5D4-AF82-464E-A339-B4D3649A61D1}"/>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294414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CDB28-B7BE-4734-8029-1D9366E8D29E}"/>
              </a:ext>
            </a:extLst>
          </p:cNvPr>
          <p:cNvSpPr>
            <a:spLocks noGrp="1"/>
          </p:cNvSpPr>
          <p:nvPr>
            <p:ph type="title"/>
          </p:nvPr>
        </p:nvSpPr>
        <p:spPr/>
        <p:txBody>
          <a:bodyPr/>
          <a:lstStyle/>
          <a:p>
            <a:pPr algn="ctr"/>
            <a:r>
              <a:rPr lang="en-AU" dirty="0"/>
              <a:t>Second Reading</a:t>
            </a:r>
          </a:p>
        </p:txBody>
      </p:sp>
      <p:sp>
        <p:nvSpPr>
          <p:cNvPr id="3" name="Rectangle 2">
            <a:extLst>
              <a:ext uri="{FF2B5EF4-FFF2-40B4-BE49-F238E27FC236}">
                <a16:creationId xmlns:a16="http://schemas.microsoft.com/office/drawing/2014/main" id="{27C7E3BE-D016-4E50-94E2-279831747FBD}"/>
              </a:ext>
            </a:extLst>
          </p:cNvPr>
          <p:cNvSpPr/>
          <p:nvPr/>
        </p:nvSpPr>
        <p:spPr>
          <a:xfrm>
            <a:off x="838201" y="1659285"/>
            <a:ext cx="10515599" cy="3539430"/>
          </a:xfrm>
          <a:prstGeom prst="rect">
            <a:avLst/>
          </a:prstGeom>
        </p:spPr>
        <p:txBody>
          <a:bodyPr wrap="square">
            <a:spAutoFit/>
          </a:bodyPr>
          <a:lstStyle/>
          <a:p>
            <a:pPr lvl="0" defTabSz="914377"/>
            <a:r>
              <a:rPr lang="en-AU" sz="2800" dirty="0">
                <a:solidFill>
                  <a:prstClr val="black"/>
                </a:solidFill>
                <a:latin typeface="&amp;quot"/>
                <a:cs typeface="Arial" panose="020B0604020202020204" pitchFamily="34" charset="0"/>
              </a:rPr>
              <a:t>A reading from the letter of St Paul to the Corinthians</a:t>
            </a:r>
            <a:endParaRPr lang="en-AU" sz="2800" dirty="0">
              <a:solidFill>
                <a:prstClr val="black"/>
              </a:solidFill>
              <a:latin typeface="Calibri" panose="020F0502020204030204"/>
            </a:endParaRPr>
          </a:p>
          <a:p>
            <a:pPr lvl="0" defTabSz="914377"/>
            <a:endParaRPr lang="en-AU" sz="1200" i="1" dirty="0">
              <a:solidFill>
                <a:prstClr val="black"/>
              </a:solidFill>
              <a:latin typeface="&amp;quot"/>
              <a:cs typeface="Arial" panose="020B0604020202020204" pitchFamily="34" charset="0"/>
            </a:endParaRPr>
          </a:p>
          <a:p>
            <a:pPr algn="just"/>
            <a:r>
              <a:rPr lang="en-AU" sz="2400" i="1" dirty="0">
                <a:solidFill>
                  <a:srgbClr val="FF0000"/>
                </a:solidFill>
                <a:latin typeface="&amp;quot"/>
                <a:cs typeface="Arial" panose="020B0604020202020204" pitchFamily="34" charset="0"/>
              </a:rPr>
              <a:t>Whether we are living in the body or exiled from it, we are intent on pleasing the Lord.</a:t>
            </a:r>
          </a:p>
          <a:p>
            <a:pPr algn="just"/>
            <a:endParaRPr lang="en-AU" sz="2400" i="1" dirty="0">
              <a:solidFill>
                <a:srgbClr val="FF0000"/>
              </a:solidFill>
              <a:latin typeface="&amp;quot"/>
              <a:cs typeface="Arial" panose="020B0604020202020204" pitchFamily="34" charset="0"/>
            </a:endParaRPr>
          </a:p>
          <a:p>
            <a:pPr algn="just"/>
            <a:r>
              <a:rPr lang="en-AU" sz="2800" dirty="0">
                <a:latin typeface="&amp;quot"/>
                <a:cs typeface="Arial" panose="020B0604020202020204" pitchFamily="34" charset="0"/>
              </a:rPr>
              <a:t>We are always full of confidence when we remember that to live in the body means to be exiled from the Lord, going as we do by faith and not by sight – we are full of confidence, I say, and actually want to be exiled from the body and make our home with the Lord.</a:t>
            </a:r>
            <a:endParaRPr lang="en-AU" sz="2800" dirty="0"/>
          </a:p>
        </p:txBody>
      </p:sp>
    </p:spTree>
    <p:extLst>
      <p:ext uri="{BB962C8B-B14F-4D97-AF65-F5344CB8AC3E}">
        <p14:creationId xmlns:p14="http://schemas.microsoft.com/office/powerpoint/2010/main" val="1882210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30E638-D4BE-49DB-B033-B3D16EA94227}"/>
              </a:ext>
            </a:extLst>
          </p:cNvPr>
          <p:cNvSpPr/>
          <p:nvPr/>
        </p:nvSpPr>
        <p:spPr>
          <a:xfrm>
            <a:off x="914400" y="1659285"/>
            <a:ext cx="10363200" cy="3539430"/>
          </a:xfrm>
          <a:prstGeom prst="rect">
            <a:avLst/>
          </a:prstGeom>
        </p:spPr>
        <p:txBody>
          <a:bodyPr wrap="square">
            <a:spAutoFit/>
          </a:bodyPr>
          <a:lstStyle/>
          <a:p>
            <a:r>
              <a:rPr lang="en-AU" sz="2800" dirty="0">
                <a:latin typeface="&amp;quot"/>
                <a:cs typeface="Arial" panose="020B0604020202020204" pitchFamily="34" charset="0"/>
              </a:rPr>
              <a:t>Whether we are living in the body or exiled from it, we are intent on pleasing him. For all the truth about us will be brought out in the law court of Christ, and each of us will get what he deserves for the things he did in the body, good or bad.</a:t>
            </a:r>
            <a:endParaRPr lang="en-AU" sz="2800" dirty="0"/>
          </a:p>
          <a:p>
            <a:r>
              <a:rPr lang="en-AU" sz="2800" dirty="0">
                <a:solidFill>
                  <a:srgbClr val="FF0000"/>
                </a:solidFill>
                <a:latin typeface="&amp;quot"/>
                <a:cs typeface="Arial" panose="020B0604020202020204" pitchFamily="34" charset="0"/>
              </a:rPr>
              <a:t> </a:t>
            </a:r>
            <a:endParaRPr lang="en-AU" sz="2800" dirty="0"/>
          </a:p>
          <a:p>
            <a:pPr algn="just"/>
            <a:r>
              <a:rPr lang="en-AU" sz="2800" dirty="0">
                <a:latin typeface="&amp;quot"/>
                <a:cs typeface="Arial" panose="020B0604020202020204" pitchFamily="34" charset="0"/>
              </a:rPr>
              <a:t>The word of the Lord </a:t>
            </a:r>
            <a:endParaRPr lang="en-AU" sz="2800" dirty="0"/>
          </a:p>
          <a:p>
            <a:pPr algn="just"/>
            <a:r>
              <a:rPr lang="en-AU" sz="2800" dirty="0">
                <a:latin typeface="&amp;quot"/>
                <a:cs typeface="Arial" panose="020B0604020202020204" pitchFamily="34" charset="0"/>
              </a:rPr>
              <a:t> </a:t>
            </a:r>
            <a:endParaRPr lang="en-AU" sz="2800" dirty="0"/>
          </a:p>
          <a:p>
            <a:pPr algn="just"/>
            <a:r>
              <a:rPr lang="en-AU" sz="2800" b="1" dirty="0">
                <a:latin typeface="&amp;quot"/>
                <a:cs typeface="Arial" panose="020B0604020202020204" pitchFamily="34" charset="0"/>
              </a:rPr>
              <a:t>ALL: Thanks be to God</a:t>
            </a:r>
            <a:endParaRPr lang="en-AU" sz="2800" b="1" dirty="0"/>
          </a:p>
        </p:txBody>
      </p:sp>
      <p:sp>
        <p:nvSpPr>
          <p:cNvPr id="3" name="Title 1">
            <a:extLst>
              <a:ext uri="{FF2B5EF4-FFF2-40B4-BE49-F238E27FC236}">
                <a16:creationId xmlns:a16="http://schemas.microsoft.com/office/drawing/2014/main" id="{F96191DD-A59B-4627-B82E-79D96709484A}"/>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3975404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5C11B-A411-4AB9-8DF3-8E68EAC7D02A}"/>
              </a:ext>
            </a:extLst>
          </p:cNvPr>
          <p:cNvSpPr>
            <a:spLocks noGrp="1"/>
          </p:cNvSpPr>
          <p:nvPr>
            <p:ph type="title"/>
          </p:nvPr>
        </p:nvSpPr>
        <p:spPr/>
        <p:txBody>
          <a:bodyPr/>
          <a:lstStyle/>
          <a:p>
            <a:pPr algn="ctr"/>
            <a:r>
              <a:rPr lang="en-AU" dirty="0"/>
              <a:t>Gospel Acclamation</a:t>
            </a:r>
          </a:p>
        </p:txBody>
      </p:sp>
      <p:sp>
        <p:nvSpPr>
          <p:cNvPr id="3" name="Rectangle 2">
            <a:extLst>
              <a:ext uri="{FF2B5EF4-FFF2-40B4-BE49-F238E27FC236}">
                <a16:creationId xmlns:a16="http://schemas.microsoft.com/office/drawing/2014/main" id="{F22375D6-7CC6-4B3C-8FED-45451DE9A4E8}"/>
              </a:ext>
            </a:extLst>
          </p:cNvPr>
          <p:cNvSpPr/>
          <p:nvPr/>
        </p:nvSpPr>
        <p:spPr>
          <a:xfrm>
            <a:off x="838201" y="2026565"/>
            <a:ext cx="10515599" cy="2804870"/>
          </a:xfrm>
          <a:prstGeom prst="rect">
            <a:avLst/>
          </a:prstGeom>
        </p:spPr>
        <p:txBody>
          <a:bodyPr wrap="square">
            <a:spAutoFit/>
          </a:bodyPr>
          <a:lstStyle/>
          <a:p>
            <a:pPr lvl="0" algn="just" defTabSz="914377">
              <a:lnSpc>
                <a:spcPct val="90000"/>
              </a:lnSpc>
              <a:spcBef>
                <a:spcPts val="1000"/>
              </a:spcBef>
            </a:pPr>
            <a:r>
              <a:rPr lang="en-AU" sz="2800" b="1" dirty="0">
                <a:solidFill>
                  <a:prstClr val="black"/>
                </a:solidFill>
                <a:latin typeface="Calibri" panose="020F0502020204030204"/>
              </a:rPr>
              <a:t>ALL: 	</a:t>
            </a:r>
            <a:r>
              <a:rPr lang="en-AU" sz="2800" b="1" dirty="0">
                <a:solidFill>
                  <a:prstClr val="black"/>
                </a:solidFill>
                <a:latin typeface="&amp;quot"/>
                <a:cs typeface="Arial" panose="020B0604020202020204" pitchFamily="34" charset="0"/>
              </a:rPr>
              <a:t>Alleluia, alleluia!</a:t>
            </a:r>
          </a:p>
          <a:p>
            <a:pPr lvl="0" algn="just" defTabSz="914377">
              <a:lnSpc>
                <a:spcPct val="90000"/>
              </a:lnSpc>
              <a:spcBef>
                <a:spcPts val="1000"/>
              </a:spcBef>
            </a:pPr>
            <a:endParaRPr lang="en-AU" sz="2800" b="1" dirty="0">
              <a:solidFill>
                <a:prstClr val="black"/>
              </a:solidFill>
              <a:latin typeface="Calibri" panose="020F0502020204030204"/>
            </a:endParaRPr>
          </a:p>
          <a:p>
            <a:pPr indent="457200"/>
            <a:r>
              <a:rPr lang="en-AU" sz="2800" b="1" dirty="0">
                <a:solidFill>
                  <a:prstClr val="black"/>
                </a:solidFill>
                <a:latin typeface="&amp;quot"/>
                <a:cs typeface="Arial" panose="020B0604020202020204" pitchFamily="34" charset="0"/>
              </a:rPr>
              <a:t>	The seed is the word of God, Christ is the Sower;</a:t>
            </a:r>
          </a:p>
          <a:p>
            <a:pPr indent="457200"/>
            <a:r>
              <a:rPr lang="en-AU" sz="2800" b="1" dirty="0">
                <a:solidFill>
                  <a:prstClr val="black"/>
                </a:solidFill>
                <a:latin typeface="&amp;quot"/>
                <a:cs typeface="Arial" panose="020B0604020202020204" pitchFamily="34" charset="0"/>
              </a:rPr>
              <a:t>	all who come to him will live for ever.</a:t>
            </a:r>
          </a:p>
          <a:p>
            <a:pPr indent="457200"/>
            <a:endParaRPr lang="en-AU" sz="2800" b="1" dirty="0">
              <a:solidFill>
                <a:prstClr val="black"/>
              </a:solidFill>
              <a:latin typeface="&amp;quot"/>
              <a:cs typeface="Arial" panose="020B0604020202020204" pitchFamily="34" charset="0"/>
            </a:endParaRPr>
          </a:p>
          <a:p>
            <a:pPr marL="228594" lvl="0" defTabSz="914377">
              <a:lnSpc>
                <a:spcPct val="90000"/>
              </a:lnSpc>
              <a:spcBef>
                <a:spcPts val="1000"/>
              </a:spcBef>
            </a:pPr>
            <a:r>
              <a:rPr lang="en-AU" sz="2800" b="1" dirty="0">
                <a:solidFill>
                  <a:prstClr val="black"/>
                </a:solidFill>
                <a:latin typeface="&amp;quot"/>
                <a:cs typeface="Arial" panose="020B0604020202020204" pitchFamily="34" charset="0"/>
              </a:rPr>
              <a:t>	Alleluia!</a:t>
            </a:r>
            <a:endParaRPr lang="en-AU" sz="2800" b="1" dirty="0">
              <a:solidFill>
                <a:prstClr val="black"/>
              </a:solidFill>
              <a:latin typeface="Calibri" panose="020F0502020204030204"/>
            </a:endParaRPr>
          </a:p>
        </p:txBody>
      </p:sp>
    </p:spTree>
    <p:extLst>
      <p:ext uri="{BB962C8B-B14F-4D97-AF65-F5344CB8AC3E}">
        <p14:creationId xmlns:p14="http://schemas.microsoft.com/office/powerpoint/2010/main" val="3163064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AE80F-13B5-408E-87A6-5B6CF2711B61}"/>
              </a:ext>
            </a:extLst>
          </p:cNvPr>
          <p:cNvSpPr>
            <a:spLocks noGrp="1"/>
          </p:cNvSpPr>
          <p:nvPr>
            <p:ph type="title"/>
          </p:nvPr>
        </p:nvSpPr>
        <p:spPr/>
        <p:txBody>
          <a:bodyPr/>
          <a:lstStyle/>
          <a:p>
            <a:pPr algn="ctr"/>
            <a:r>
              <a:rPr lang="en-AU" dirty="0"/>
              <a:t>Gospel Reading</a:t>
            </a:r>
          </a:p>
        </p:txBody>
      </p:sp>
      <p:sp>
        <p:nvSpPr>
          <p:cNvPr id="3" name="Rectangle 2">
            <a:extLst>
              <a:ext uri="{FF2B5EF4-FFF2-40B4-BE49-F238E27FC236}">
                <a16:creationId xmlns:a16="http://schemas.microsoft.com/office/drawing/2014/main" id="{49ED9F40-7E8D-461B-8B86-35898BE5339A}"/>
              </a:ext>
            </a:extLst>
          </p:cNvPr>
          <p:cNvSpPr/>
          <p:nvPr/>
        </p:nvSpPr>
        <p:spPr>
          <a:xfrm>
            <a:off x="838200" y="2515416"/>
            <a:ext cx="10515599" cy="1857945"/>
          </a:xfrm>
          <a:prstGeom prst="rect">
            <a:avLst/>
          </a:prstGeom>
        </p:spPr>
        <p:txBody>
          <a:bodyPr wrap="square">
            <a:spAutoFit/>
          </a:bodyPr>
          <a:lstStyle/>
          <a:p>
            <a:pPr lvl="0" algn="just" defTabSz="914377">
              <a:lnSpc>
                <a:spcPct val="90000"/>
              </a:lnSpc>
              <a:spcBef>
                <a:spcPts val="1000"/>
              </a:spcBef>
            </a:pPr>
            <a:r>
              <a:rPr lang="en-AU" sz="2800" dirty="0">
                <a:solidFill>
                  <a:prstClr val="black"/>
                </a:solidFill>
                <a:latin typeface="Calibri" panose="020F0502020204030204"/>
              </a:rPr>
              <a:t>	A reading from the holy Gospel according to Mark</a:t>
            </a:r>
          </a:p>
          <a:p>
            <a:pPr lvl="0" algn="just" defTabSz="914377">
              <a:lnSpc>
                <a:spcPct val="90000"/>
              </a:lnSpc>
              <a:spcBef>
                <a:spcPts val="1000"/>
              </a:spcBef>
            </a:pPr>
            <a:endParaRPr lang="en-AU" sz="2800" dirty="0">
              <a:solidFill>
                <a:prstClr val="black"/>
              </a:solidFill>
              <a:latin typeface="Calibri" panose="020F0502020204030204"/>
            </a:endParaRPr>
          </a:p>
          <a:p>
            <a:pPr algn="just"/>
            <a:r>
              <a:rPr lang="en-AU" sz="2600" i="1" dirty="0">
                <a:solidFill>
                  <a:prstClr val="black"/>
                </a:solidFill>
                <a:latin typeface="&amp;quot"/>
                <a:cs typeface="Arial" panose="020B0604020202020204" pitchFamily="34" charset="0"/>
              </a:rPr>
              <a:t>		</a:t>
            </a:r>
            <a:r>
              <a:rPr lang="en-AU" sz="2800" i="1" dirty="0">
                <a:solidFill>
                  <a:srgbClr val="FF0000"/>
                </a:solidFill>
                <a:latin typeface="&amp;quot"/>
                <a:cs typeface="Arial" panose="020B0604020202020204" pitchFamily="34" charset="0"/>
              </a:rPr>
              <a:t>The mustard seed, the smallest of all the seeds, grows into the biggest shrub of all.</a:t>
            </a:r>
            <a:endParaRPr lang="en-AU" sz="2600" i="1" dirty="0">
              <a:solidFill>
                <a:srgbClr val="FF0000"/>
              </a:solidFill>
              <a:latin typeface="Calibri" panose="020F0502020204030204"/>
            </a:endParaRPr>
          </a:p>
        </p:txBody>
      </p:sp>
    </p:spTree>
    <p:extLst>
      <p:ext uri="{BB962C8B-B14F-4D97-AF65-F5344CB8AC3E}">
        <p14:creationId xmlns:p14="http://schemas.microsoft.com/office/powerpoint/2010/main" val="2153411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9D057C8-7FF8-4275-B2B4-91293AD517B6}"/>
              </a:ext>
            </a:extLst>
          </p:cNvPr>
          <p:cNvSpPr/>
          <p:nvPr/>
        </p:nvSpPr>
        <p:spPr>
          <a:xfrm>
            <a:off x="838200" y="1997454"/>
            <a:ext cx="10515600" cy="2863091"/>
          </a:xfrm>
          <a:prstGeom prst="rect">
            <a:avLst/>
          </a:prstGeom>
        </p:spPr>
        <p:txBody>
          <a:bodyPr wrap="square">
            <a:spAutoFit/>
          </a:bodyPr>
          <a:lstStyle/>
          <a:p>
            <a:pPr lvl="0" algn="just" defTabSz="914377">
              <a:lnSpc>
                <a:spcPct val="108000"/>
              </a:lnSpc>
            </a:pPr>
            <a:r>
              <a:rPr lang="en-AU" sz="2800" dirty="0">
                <a:latin typeface="&amp;quot"/>
                <a:ea typeface="Calibri" panose="020F0502020204030204" pitchFamily="34" charset="0"/>
                <a:cs typeface="Arial" panose="020B0604020202020204" pitchFamily="34" charset="0"/>
              </a:rPr>
              <a:t>Jesus said to the crowds, ‘This is what the kingdom of God is like. A man throws seed on the land. Night and day, while he sleeps, when he is awake, the seed is sprouting and growing; how, he does not know. Of its own accord the land produces first the shoot, then the ear, then the full grain in the ear. And when the crop is ready, he loses no time; he starts to reap because the harvest has come.’</a:t>
            </a:r>
          </a:p>
        </p:txBody>
      </p:sp>
      <p:sp>
        <p:nvSpPr>
          <p:cNvPr id="4" name="Title 1">
            <a:extLst>
              <a:ext uri="{FF2B5EF4-FFF2-40B4-BE49-F238E27FC236}">
                <a16:creationId xmlns:a16="http://schemas.microsoft.com/office/drawing/2014/main" id="{F6817CD2-A051-417E-8C73-5305D4E62A1C}"/>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3297913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2615C27-6778-4301-AF72-F4696C00A546}"/>
              </a:ext>
            </a:extLst>
          </p:cNvPr>
          <p:cNvSpPr/>
          <p:nvPr/>
        </p:nvSpPr>
        <p:spPr>
          <a:xfrm>
            <a:off x="838201" y="2305615"/>
            <a:ext cx="10515600" cy="2246769"/>
          </a:xfrm>
          <a:prstGeom prst="rect">
            <a:avLst/>
          </a:prstGeom>
        </p:spPr>
        <p:txBody>
          <a:bodyPr wrap="square">
            <a:spAutoFit/>
          </a:bodyPr>
          <a:lstStyle/>
          <a:p>
            <a:pPr algn="just"/>
            <a:r>
              <a:rPr lang="en-AU" sz="2800" dirty="0">
                <a:latin typeface="&amp;quot"/>
                <a:cs typeface="Arial" panose="020B0604020202020204" pitchFamily="34" charset="0"/>
              </a:rPr>
              <a:t>He also said, ‘What can we say the kingdom of God is like? What parable can we find for it? It is like a mustard seed which at the time of its sowing in the soil is the smallest of all the seeds on earth; yet once it is sown it grows into the biggest shrub of them all and puts out big branches so that the birds of the air can shelter in its shade.’</a:t>
            </a:r>
            <a:endParaRPr lang="en-AU" sz="2800" dirty="0"/>
          </a:p>
        </p:txBody>
      </p:sp>
      <p:sp>
        <p:nvSpPr>
          <p:cNvPr id="3" name="Title 1">
            <a:extLst>
              <a:ext uri="{FF2B5EF4-FFF2-40B4-BE49-F238E27FC236}">
                <a16:creationId xmlns:a16="http://schemas.microsoft.com/office/drawing/2014/main" id="{094C03B1-B8C7-4808-A271-8D6A6BC4A520}"/>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2705141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8C11179-63EA-46EC-94B4-DCF272D5905A}"/>
              </a:ext>
            </a:extLst>
          </p:cNvPr>
          <p:cNvSpPr/>
          <p:nvPr/>
        </p:nvSpPr>
        <p:spPr>
          <a:xfrm>
            <a:off x="838200" y="1874728"/>
            <a:ext cx="10515600" cy="3539430"/>
          </a:xfrm>
          <a:prstGeom prst="rect">
            <a:avLst/>
          </a:prstGeom>
        </p:spPr>
        <p:txBody>
          <a:bodyPr wrap="square">
            <a:spAutoFit/>
          </a:bodyPr>
          <a:lstStyle/>
          <a:p>
            <a:pPr algn="just"/>
            <a:r>
              <a:rPr lang="en-AU" sz="2800" dirty="0">
                <a:latin typeface="&amp;quot"/>
                <a:cs typeface="Arial" panose="020B0604020202020204" pitchFamily="34" charset="0"/>
              </a:rPr>
              <a:t>Using many parables like these, he spoke the word to them, so far as they were capable of understanding it. He would not speak to them except in parables, but he explained everything to his disciples when they were alone.</a:t>
            </a:r>
          </a:p>
          <a:p>
            <a:pPr algn="just"/>
            <a:endParaRPr lang="en-AU" sz="2800" dirty="0"/>
          </a:p>
          <a:p>
            <a:pPr algn="just"/>
            <a:r>
              <a:rPr lang="en-AU" sz="2800" dirty="0">
                <a:latin typeface="&amp;quot"/>
                <a:cs typeface="Arial" panose="020B0604020202020204" pitchFamily="34" charset="0"/>
              </a:rPr>
              <a:t>The Gospel of the Lord </a:t>
            </a:r>
            <a:endParaRPr lang="en-AU" sz="2800" dirty="0"/>
          </a:p>
          <a:p>
            <a:pPr algn="just"/>
            <a:r>
              <a:rPr lang="en-AU" sz="2800" b="1" dirty="0">
                <a:latin typeface="&amp;quot"/>
                <a:cs typeface="Arial" panose="020B0604020202020204" pitchFamily="34" charset="0"/>
              </a:rPr>
              <a:t> </a:t>
            </a:r>
            <a:endParaRPr lang="en-AU" sz="2800" dirty="0"/>
          </a:p>
          <a:p>
            <a:pPr algn="just"/>
            <a:r>
              <a:rPr lang="en-AU" sz="2800" b="1" dirty="0">
                <a:latin typeface="&amp;quot"/>
                <a:cs typeface="Arial" panose="020B0604020202020204" pitchFamily="34" charset="0"/>
              </a:rPr>
              <a:t>ALL: Praise to you Lord Jesus Christ </a:t>
            </a:r>
            <a:endParaRPr lang="en-AU" sz="2800" b="1" dirty="0"/>
          </a:p>
        </p:txBody>
      </p:sp>
      <p:sp>
        <p:nvSpPr>
          <p:cNvPr id="4" name="Title 1">
            <a:extLst>
              <a:ext uri="{FF2B5EF4-FFF2-40B4-BE49-F238E27FC236}">
                <a16:creationId xmlns:a16="http://schemas.microsoft.com/office/drawing/2014/main" id="{3BEF0C77-3990-4FF4-8210-E36C93BF79A6}"/>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47070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BAEC6F6-8E76-4755-B3EF-31E482F86A01}"/>
              </a:ext>
            </a:extLst>
          </p:cNvPr>
          <p:cNvSpPr/>
          <p:nvPr/>
        </p:nvSpPr>
        <p:spPr>
          <a:xfrm>
            <a:off x="821267" y="2737015"/>
            <a:ext cx="10515600" cy="1383969"/>
          </a:xfrm>
          <a:prstGeom prst="rect">
            <a:avLst/>
          </a:prstGeom>
        </p:spPr>
        <p:txBody>
          <a:bodyPr wrap="square">
            <a:spAutoFit/>
          </a:bodyPr>
          <a:lstStyle/>
          <a:p>
            <a:pPr lvl="0" defTabSz="914377">
              <a:lnSpc>
                <a:spcPct val="90000"/>
              </a:lnSpc>
              <a:spcBef>
                <a:spcPts val="1000"/>
              </a:spcBef>
            </a:pPr>
            <a:r>
              <a:rPr lang="en-AU" sz="2800" dirty="0">
                <a:solidFill>
                  <a:prstClr val="black"/>
                </a:solidFill>
                <a:latin typeface="&amp;quot"/>
              </a:rPr>
              <a:t>Reader:	In the name of the Father, and of the Son, and of the Holy 		Spirit.</a:t>
            </a:r>
          </a:p>
          <a:p>
            <a:pPr lvl="0" defTabSz="914377">
              <a:lnSpc>
                <a:spcPct val="90000"/>
              </a:lnSpc>
              <a:spcBef>
                <a:spcPts val="1000"/>
              </a:spcBef>
            </a:pPr>
            <a:r>
              <a:rPr lang="en-AU" sz="2800" b="1" dirty="0">
                <a:solidFill>
                  <a:prstClr val="black"/>
                </a:solidFill>
                <a:latin typeface="&amp;quot"/>
              </a:rPr>
              <a:t>All:		Amen.</a:t>
            </a:r>
          </a:p>
        </p:txBody>
      </p:sp>
      <p:sp>
        <p:nvSpPr>
          <p:cNvPr id="4" name="Title 1">
            <a:extLst>
              <a:ext uri="{FF2B5EF4-FFF2-40B4-BE49-F238E27FC236}">
                <a16:creationId xmlns:a16="http://schemas.microsoft.com/office/drawing/2014/main" id="{B2A24B6E-C32A-473C-A966-2F1F6022621A}"/>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135170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96FA5-7812-4929-9EA9-3A7EC4B2D49F}"/>
              </a:ext>
            </a:extLst>
          </p:cNvPr>
          <p:cNvSpPr>
            <a:spLocks noGrp="1"/>
          </p:cNvSpPr>
          <p:nvPr>
            <p:ph type="title"/>
          </p:nvPr>
        </p:nvSpPr>
        <p:spPr/>
        <p:txBody>
          <a:bodyPr/>
          <a:lstStyle/>
          <a:p>
            <a:pPr algn="ctr"/>
            <a:r>
              <a:rPr lang="en-AU" dirty="0"/>
              <a:t>HOMILY by Fr Michael Tate</a:t>
            </a:r>
          </a:p>
        </p:txBody>
      </p:sp>
      <p:sp>
        <p:nvSpPr>
          <p:cNvPr id="3" name="Rectangle 2">
            <a:extLst>
              <a:ext uri="{FF2B5EF4-FFF2-40B4-BE49-F238E27FC236}">
                <a16:creationId xmlns:a16="http://schemas.microsoft.com/office/drawing/2014/main" id="{5502D961-BBB0-492D-8F26-61E8BEF0ACA9}"/>
              </a:ext>
            </a:extLst>
          </p:cNvPr>
          <p:cNvSpPr/>
          <p:nvPr/>
        </p:nvSpPr>
        <p:spPr>
          <a:xfrm>
            <a:off x="838200" y="1843950"/>
            <a:ext cx="10515600" cy="3170099"/>
          </a:xfrm>
          <a:prstGeom prst="rect">
            <a:avLst/>
          </a:prstGeom>
        </p:spPr>
        <p:txBody>
          <a:bodyPr wrap="square">
            <a:spAutoFit/>
          </a:bodyPr>
          <a:lstStyle/>
          <a:p>
            <a:pPr algn="just"/>
            <a:r>
              <a:rPr lang="en-AU" sz="3200" b="1" dirty="0">
                <a:effectLst/>
                <a:latin typeface="&amp;quot"/>
                <a:ea typeface="Times New Roman" panose="02020603050405020304" pitchFamily="18" charset="0"/>
                <a:cs typeface="Arial" panose="020B0604020202020204" pitchFamily="34" charset="0"/>
              </a:rPr>
              <a:t>The Sowing of the Seed</a:t>
            </a:r>
            <a:endParaRPr lang="en-AU" sz="3200" dirty="0">
              <a:effectLst/>
              <a:latin typeface="Times New Roman" panose="02020603050405020304" pitchFamily="18" charset="0"/>
              <a:ea typeface="Times New Roman" panose="02020603050405020304" pitchFamily="18" charset="0"/>
            </a:endParaRPr>
          </a:p>
          <a:p>
            <a:pPr algn="just"/>
            <a:r>
              <a:rPr lang="en-AU" sz="2800" b="1" dirty="0">
                <a:effectLst/>
                <a:latin typeface="&amp;quot"/>
                <a:ea typeface="Times New Roman" panose="02020603050405020304" pitchFamily="18" charset="0"/>
                <a:cs typeface="Arial" panose="020B0604020202020204" pitchFamily="34" charset="0"/>
              </a:rPr>
              <a:t> </a:t>
            </a:r>
            <a:endParaRPr lang="en-AU" sz="2400" dirty="0">
              <a:effectLst/>
              <a:latin typeface="Times New Roman" panose="02020603050405020304" pitchFamily="18" charset="0"/>
              <a:ea typeface="Times New Roman" panose="02020603050405020304" pitchFamily="18" charset="0"/>
            </a:endParaRPr>
          </a:p>
          <a:p>
            <a:pPr algn="just"/>
            <a:r>
              <a:rPr lang="en-AU" sz="2800" dirty="0">
                <a:effectLst/>
                <a:latin typeface="&amp;quot"/>
                <a:ea typeface="Times New Roman" panose="02020603050405020304" pitchFamily="18" charset="0"/>
                <a:cs typeface="Arial" panose="020B0604020202020204" pitchFamily="34" charset="0"/>
              </a:rPr>
              <a:t>In Australia, so far as I know, a farmer ploughs the land and </a:t>
            </a:r>
            <a:r>
              <a:rPr lang="en-AU" sz="2800" i="1" dirty="0">
                <a:effectLst/>
                <a:latin typeface="&amp;quot"/>
                <a:ea typeface="Times New Roman" panose="02020603050405020304" pitchFamily="18" charset="0"/>
                <a:cs typeface="Arial" panose="020B0604020202020204" pitchFamily="34" charset="0"/>
              </a:rPr>
              <a:t>then</a:t>
            </a:r>
            <a:r>
              <a:rPr lang="en-AU" sz="2800" dirty="0">
                <a:effectLst/>
                <a:latin typeface="&amp;quot"/>
                <a:ea typeface="Times New Roman" panose="02020603050405020304" pitchFamily="18" charset="0"/>
                <a:cs typeface="Arial" panose="020B0604020202020204" pitchFamily="34" charset="0"/>
              </a:rPr>
              <a:t> plants the seed. In Galilee, the farmer scattered the seed on the old field and therefore on tracks which people made walking across it after cropping, on thorny areas, and also on what he hoped was good soil. He </a:t>
            </a:r>
            <a:r>
              <a:rPr lang="en-AU" sz="2800" i="1" dirty="0">
                <a:effectLst/>
                <a:latin typeface="&amp;quot"/>
                <a:ea typeface="Times New Roman" panose="02020603050405020304" pitchFamily="18" charset="0"/>
                <a:cs typeface="Arial" panose="020B0604020202020204" pitchFamily="34" charset="0"/>
              </a:rPr>
              <a:t>then</a:t>
            </a:r>
            <a:r>
              <a:rPr lang="en-AU" sz="2800" dirty="0">
                <a:effectLst/>
                <a:latin typeface="&amp;quot"/>
                <a:ea typeface="Times New Roman" panose="02020603050405020304" pitchFamily="18" charset="0"/>
                <a:cs typeface="Arial" panose="020B0604020202020204" pitchFamily="34" charset="0"/>
              </a:rPr>
              <a:t> ploughed in the seed.  </a:t>
            </a:r>
            <a:endParaRPr lang="en-A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8724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F1DE9B2-B081-406B-AD14-FDA20D003705}"/>
              </a:ext>
            </a:extLst>
          </p:cNvPr>
          <p:cNvSpPr/>
          <p:nvPr/>
        </p:nvSpPr>
        <p:spPr>
          <a:xfrm>
            <a:off x="838200" y="2521059"/>
            <a:ext cx="10515600" cy="1815882"/>
          </a:xfrm>
          <a:prstGeom prst="rect">
            <a:avLst/>
          </a:prstGeom>
        </p:spPr>
        <p:txBody>
          <a:bodyPr wrap="square">
            <a:spAutoFit/>
          </a:bodyPr>
          <a:lstStyle/>
          <a:p>
            <a:pPr algn="just"/>
            <a:r>
              <a:rPr lang="en-AU" sz="2800" dirty="0">
                <a:latin typeface="&amp;quot"/>
                <a:ea typeface="Times New Roman" panose="02020603050405020304" pitchFamily="18" charset="0"/>
                <a:cs typeface="Arial" panose="020B0604020202020204" pitchFamily="34" charset="0"/>
              </a:rPr>
              <a:t>It is a wonder that anything grew, and generally the return was about 7:1. In a previous parable Jesus had spoken of the Kingdom he was inaugurating as if it would turn out to be like a bumper harvest of up to a hundredfold.</a:t>
            </a:r>
            <a:endParaRPr lang="en-AU" sz="2400" dirty="0">
              <a:latin typeface="Times New Roman" panose="02020603050405020304" pitchFamily="18" charset="0"/>
              <a:ea typeface="Times New Roman" panose="02020603050405020304" pitchFamily="18" charset="0"/>
            </a:endParaRPr>
          </a:p>
        </p:txBody>
      </p:sp>
      <p:sp>
        <p:nvSpPr>
          <p:cNvPr id="4" name="Title 1">
            <a:extLst>
              <a:ext uri="{FF2B5EF4-FFF2-40B4-BE49-F238E27FC236}">
                <a16:creationId xmlns:a16="http://schemas.microsoft.com/office/drawing/2014/main" id="{23D8BF19-ACDD-499D-A44E-736C36A98061}"/>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82476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2BD7C7-A9AC-47E2-BF71-DC7FAD227EB9}"/>
              </a:ext>
            </a:extLst>
          </p:cNvPr>
          <p:cNvSpPr/>
          <p:nvPr/>
        </p:nvSpPr>
        <p:spPr>
          <a:xfrm>
            <a:off x="838200" y="2305615"/>
            <a:ext cx="10515600" cy="2246769"/>
          </a:xfrm>
          <a:prstGeom prst="rect">
            <a:avLst/>
          </a:prstGeom>
        </p:spPr>
        <p:txBody>
          <a:bodyPr wrap="square">
            <a:spAutoFit/>
          </a:bodyPr>
          <a:lstStyle/>
          <a:p>
            <a:pPr algn="just"/>
            <a:r>
              <a:rPr lang="en-AU" sz="2800" dirty="0">
                <a:effectLst/>
                <a:latin typeface="&amp;quot"/>
                <a:ea typeface="Times New Roman" panose="02020603050405020304" pitchFamily="18" charset="0"/>
                <a:cs typeface="Arial" panose="020B0604020202020204" pitchFamily="34" charset="0"/>
              </a:rPr>
              <a:t>What would such a harvest mean for a peasant tilling the rocky soil of Galilee? It would mean release from the endless servitude to a landlord, generation after generation. It would mean liberation, not only from hunger, but from the power structure which was quite content with a permanent underclass of subsistence farmers.  </a:t>
            </a:r>
            <a:endParaRPr lang="en-AU" sz="2400" dirty="0">
              <a:effectLst/>
              <a:latin typeface="Times New Roman" panose="02020603050405020304" pitchFamily="18" charset="0"/>
              <a:ea typeface="Times New Roman" panose="02020603050405020304" pitchFamily="18" charset="0"/>
            </a:endParaRPr>
          </a:p>
        </p:txBody>
      </p:sp>
      <p:sp>
        <p:nvSpPr>
          <p:cNvPr id="4" name="Title 1">
            <a:extLst>
              <a:ext uri="{FF2B5EF4-FFF2-40B4-BE49-F238E27FC236}">
                <a16:creationId xmlns:a16="http://schemas.microsoft.com/office/drawing/2014/main" id="{550386CB-DDB4-4EF7-A06E-DFA8348F97E6}"/>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1001146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6E49C2-C1CB-4252-8261-FA6FBF617081}"/>
              </a:ext>
            </a:extLst>
          </p:cNvPr>
          <p:cNvSpPr/>
          <p:nvPr/>
        </p:nvSpPr>
        <p:spPr>
          <a:xfrm>
            <a:off x="838200" y="1599105"/>
            <a:ext cx="10515601" cy="4401205"/>
          </a:xfrm>
          <a:prstGeom prst="rect">
            <a:avLst/>
          </a:prstGeom>
        </p:spPr>
        <p:txBody>
          <a:bodyPr wrap="square">
            <a:spAutoFit/>
          </a:bodyPr>
          <a:lstStyle/>
          <a:p>
            <a:pPr algn="just"/>
            <a:r>
              <a:rPr lang="en-AU" sz="2800" dirty="0">
                <a:effectLst/>
                <a:latin typeface="&amp;quot"/>
                <a:ea typeface="Times New Roman" panose="02020603050405020304" pitchFamily="18" charset="0"/>
                <a:cs typeface="Arial" panose="020B0604020202020204" pitchFamily="34" charset="0"/>
              </a:rPr>
              <a:t>In other words, Jesus was telling his listeners that God’s Kingdom would turn the world as they knew it ‘upside down’. As Mary sang in the Magnificat: ‘The hungry he has filled with good things, the rich sent empty away.’ Power structures would be shattered by the impulses of the Gospel to create a society where there was a just distribution of the world’s resources.  </a:t>
            </a:r>
            <a:endParaRPr lang="en-AU" sz="2400" dirty="0">
              <a:effectLst/>
              <a:latin typeface="Times New Roman" panose="02020603050405020304" pitchFamily="18" charset="0"/>
              <a:ea typeface="Times New Roman" panose="02020603050405020304" pitchFamily="18" charset="0"/>
            </a:endParaRPr>
          </a:p>
          <a:p>
            <a:pPr algn="just"/>
            <a:r>
              <a:rPr lang="en-AU" sz="2800" dirty="0">
                <a:effectLst/>
                <a:latin typeface="&amp;quot"/>
                <a:ea typeface="Times New Roman" panose="02020603050405020304" pitchFamily="18" charset="0"/>
                <a:cs typeface="Arial" panose="020B0604020202020204" pitchFamily="34" charset="0"/>
              </a:rPr>
              <a:t> </a:t>
            </a:r>
            <a:endParaRPr lang="en-AU" sz="2400" dirty="0">
              <a:effectLst/>
              <a:latin typeface="Times New Roman" panose="02020603050405020304" pitchFamily="18" charset="0"/>
              <a:ea typeface="Times New Roman" panose="02020603050405020304" pitchFamily="18" charset="0"/>
            </a:endParaRPr>
          </a:p>
          <a:p>
            <a:pPr algn="just"/>
            <a:r>
              <a:rPr lang="en-AU" sz="2800" dirty="0">
                <a:effectLst/>
                <a:latin typeface="&amp;quot"/>
                <a:ea typeface="Times New Roman" panose="02020603050405020304" pitchFamily="18" charset="0"/>
                <a:cs typeface="Arial" panose="020B0604020202020204" pitchFamily="34" charset="0"/>
              </a:rPr>
              <a:t>Naturally, the peasant farmers of Galilee wanted to know ‘when’ and ‘how’. We want to know the ‘when’ and the ‘how’ of the fulfilment of the Kingdom of God.</a:t>
            </a:r>
            <a:endParaRPr lang="en-AU" sz="2400" dirty="0">
              <a:effectLst/>
              <a:latin typeface="Times New Roman" panose="02020603050405020304" pitchFamily="18" charset="0"/>
              <a:ea typeface="Times New Roman" panose="02020603050405020304" pitchFamily="18" charset="0"/>
            </a:endParaRPr>
          </a:p>
        </p:txBody>
      </p:sp>
      <p:sp>
        <p:nvSpPr>
          <p:cNvPr id="4" name="Title 1">
            <a:extLst>
              <a:ext uri="{FF2B5EF4-FFF2-40B4-BE49-F238E27FC236}">
                <a16:creationId xmlns:a16="http://schemas.microsoft.com/office/drawing/2014/main" id="{CAC0E1DF-B05A-454C-B065-BF91C213AB00}"/>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3594292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1C8CEFE-8845-4DAC-947D-52208B8B9C16}"/>
              </a:ext>
            </a:extLst>
          </p:cNvPr>
          <p:cNvSpPr/>
          <p:nvPr/>
        </p:nvSpPr>
        <p:spPr>
          <a:xfrm>
            <a:off x="838199" y="1657459"/>
            <a:ext cx="10515601" cy="4401205"/>
          </a:xfrm>
          <a:prstGeom prst="rect">
            <a:avLst/>
          </a:prstGeom>
        </p:spPr>
        <p:txBody>
          <a:bodyPr wrap="square">
            <a:spAutoFit/>
          </a:bodyPr>
          <a:lstStyle/>
          <a:p>
            <a:pPr algn="just"/>
            <a:r>
              <a:rPr lang="en-AU" sz="2800" dirty="0">
                <a:effectLst/>
                <a:latin typeface="&amp;quot"/>
                <a:ea typeface="Times New Roman" panose="02020603050405020304" pitchFamily="18" charset="0"/>
                <a:cs typeface="Arial" panose="020B0604020202020204" pitchFamily="34" charset="0"/>
              </a:rPr>
              <a:t>Jesus’ answer to them, and to us, is basically: ‘It is not for you to know. Just get on with the sowing of the Gospel seed. Something will happen with the seed you sow, something out of all proportion to your part in the process.’</a:t>
            </a:r>
            <a:endParaRPr lang="en-AU" sz="2400" dirty="0">
              <a:effectLst/>
              <a:latin typeface="Times New Roman" panose="02020603050405020304" pitchFamily="18" charset="0"/>
              <a:ea typeface="Times New Roman" panose="02020603050405020304" pitchFamily="18" charset="0"/>
            </a:endParaRPr>
          </a:p>
          <a:p>
            <a:pPr algn="just"/>
            <a:r>
              <a:rPr lang="en-AU" sz="2800" dirty="0">
                <a:effectLst/>
                <a:latin typeface="&amp;quot"/>
                <a:ea typeface="Times New Roman" panose="02020603050405020304" pitchFamily="18" charset="0"/>
                <a:cs typeface="Arial" panose="020B0604020202020204" pitchFamily="34" charset="0"/>
              </a:rPr>
              <a:t> </a:t>
            </a:r>
            <a:endParaRPr lang="en-AU" sz="2400" dirty="0">
              <a:effectLst/>
              <a:latin typeface="Times New Roman" panose="02020603050405020304" pitchFamily="18" charset="0"/>
              <a:ea typeface="Times New Roman" panose="02020603050405020304" pitchFamily="18" charset="0"/>
            </a:endParaRPr>
          </a:p>
          <a:p>
            <a:pPr algn="just"/>
            <a:r>
              <a:rPr lang="en-AU" sz="2800" dirty="0">
                <a:effectLst/>
                <a:latin typeface="&amp;quot"/>
                <a:ea typeface="Times New Roman" panose="02020603050405020304" pitchFamily="18" charset="0"/>
                <a:cs typeface="Arial" panose="020B0604020202020204" pitchFamily="34" charset="0"/>
              </a:rPr>
              <a:t>Our Lord pictured this by contrasting the tiny mustard seed and the mustard bush which he even exaggerates into a tree in which birds could find shelter!  In this parable Jesus says: ‘Be patient, allow the creative power of God to work in the earth and the small seed will be “raised up”.’  </a:t>
            </a:r>
            <a:endParaRPr lang="en-AU" sz="2400" dirty="0">
              <a:effectLst/>
              <a:latin typeface="Times New Roman" panose="02020603050405020304" pitchFamily="18" charset="0"/>
              <a:ea typeface="Times New Roman" panose="02020603050405020304" pitchFamily="18" charset="0"/>
            </a:endParaRPr>
          </a:p>
        </p:txBody>
      </p:sp>
      <p:sp>
        <p:nvSpPr>
          <p:cNvPr id="4" name="Title 1">
            <a:extLst>
              <a:ext uri="{FF2B5EF4-FFF2-40B4-BE49-F238E27FC236}">
                <a16:creationId xmlns:a16="http://schemas.microsoft.com/office/drawing/2014/main" id="{A43A33EB-BDF7-4C9E-A0FD-4171BEA05337}"/>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1292937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D586-01B1-4547-ABF1-ACC54964DA72}"/>
              </a:ext>
            </a:extLst>
          </p:cNvPr>
          <p:cNvSpPr>
            <a:spLocks noGrp="1"/>
          </p:cNvSpPr>
          <p:nvPr>
            <p:ph type="title"/>
          </p:nvPr>
        </p:nvSpPr>
        <p:spPr/>
        <p:txBody>
          <a:bodyPr/>
          <a:lstStyle/>
          <a:p>
            <a:endParaRPr lang="en-AU"/>
          </a:p>
        </p:txBody>
      </p:sp>
      <p:sp>
        <p:nvSpPr>
          <p:cNvPr id="6" name="TextBox 5">
            <a:extLst>
              <a:ext uri="{FF2B5EF4-FFF2-40B4-BE49-F238E27FC236}">
                <a16:creationId xmlns:a16="http://schemas.microsoft.com/office/drawing/2014/main" id="{07AE88C9-44A9-4F8B-8940-C244529E78D2}"/>
              </a:ext>
            </a:extLst>
          </p:cNvPr>
          <p:cNvSpPr txBox="1"/>
          <p:nvPr/>
        </p:nvSpPr>
        <p:spPr>
          <a:xfrm>
            <a:off x="838200" y="1887405"/>
            <a:ext cx="10515600" cy="3970318"/>
          </a:xfrm>
          <a:prstGeom prst="rect">
            <a:avLst/>
          </a:prstGeom>
          <a:noFill/>
        </p:spPr>
        <p:txBody>
          <a:bodyPr wrap="square">
            <a:spAutoFit/>
          </a:bodyPr>
          <a:lstStyle/>
          <a:p>
            <a:pPr algn="just"/>
            <a:r>
              <a:rPr lang="en-AU" sz="2800" dirty="0">
                <a:effectLst/>
                <a:latin typeface="&amp;quot"/>
                <a:ea typeface="Times New Roman" panose="02020603050405020304" pitchFamily="18" charset="0"/>
                <a:cs typeface="Arial" panose="020B0604020202020204" pitchFamily="34" charset="0"/>
              </a:rPr>
              <a:t>When did God’s creative power work in the depths of the stony ground so that the Gospel Seed was raised up? The answer is, of course, in the Resurrection of Our Lord Jesus Christ.  </a:t>
            </a:r>
            <a:endParaRPr lang="en-AU" sz="2800" dirty="0">
              <a:effectLst/>
              <a:latin typeface="Times New Roman" panose="02020603050405020304" pitchFamily="18" charset="0"/>
              <a:ea typeface="Times New Roman" panose="02020603050405020304" pitchFamily="18" charset="0"/>
            </a:endParaRPr>
          </a:p>
          <a:p>
            <a:pPr algn="just"/>
            <a:r>
              <a:rPr lang="en-AU" sz="2800" dirty="0">
                <a:effectLst/>
                <a:latin typeface="&amp;quot"/>
                <a:ea typeface="Times New Roman" panose="02020603050405020304" pitchFamily="18" charset="0"/>
                <a:cs typeface="Arial" panose="020B0604020202020204" pitchFamily="34" charset="0"/>
              </a:rPr>
              <a:t> </a:t>
            </a:r>
            <a:endParaRPr lang="en-AU" sz="2800" dirty="0">
              <a:effectLst/>
              <a:latin typeface="Times New Roman" panose="02020603050405020304" pitchFamily="18" charset="0"/>
              <a:ea typeface="Times New Roman" panose="02020603050405020304" pitchFamily="18" charset="0"/>
            </a:endParaRPr>
          </a:p>
          <a:p>
            <a:pPr algn="just"/>
            <a:r>
              <a:rPr lang="en-AU" sz="2800" dirty="0">
                <a:effectLst/>
                <a:latin typeface="&amp;quot"/>
                <a:ea typeface="Times New Roman" panose="02020603050405020304" pitchFamily="18" charset="0"/>
                <a:cs typeface="Arial" panose="020B0604020202020204" pitchFamily="34" charset="0"/>
              </a:rPr>
              <a:t>And what effect did this have? We read in the Acts of the Apostles concerning the early Christian community that ‘The faithful all lived together and owned everything in common; they sold their goods and possessions and shared out the proceeds among themselves according to what each one needed.’ (Acts 2:44)</a:t>
            </a:r>
            <a:endParaRPr lang="en-A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4281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480CC-2336-4E4D-AE65-8E9A53F79031}"/>
              </a:ext>
            </a:extLst>
          </p:cNvPr>
          <p:cNvSpPr>
            <a:spLocks noGrp="1"/>
          </p:cNvSpPr>
          <p:nvPr>
            <p:ph type="title"/>
          </p:nvPr>
        </p:nvSpPr>
        <p:spPr/>
        <p:txBody>
          <a:bodyPr/>
          <a:lstStyle/>
          <a:p>
            <a:endParaRPr lang="en-AU"/>
          </a:p>
        </p:txBody>
      </p:sp>
      <p:sp>
        <p:nvSpPr>
          <p:cNvPr id="4" name="TextBox 3">
            <a:extLst>
              <a:ext uri="{FF2B5EF4-FFF2-40B4-BE49-F238E27FC236}">
                <a16:creationId xmlns:a16="http://schemas.microsoft.com/office/drawing/2014/main" id="{3549EEE1-6791-4EE2-91FD-8D9F35225CCF}"/>
              </a:ext>
            </a:extLst>
          </p:cNvPr>
          <p:cNvSpPr txBox="1"/>
          <p:nvPr/>
        </p:nvSpPr>
        <p:spPr>
          <a:xfrm>
            <a:off x="838200" y="1746816"/>
            <a:ext cx="10515600" cy="4401205"/>
          </a:xfrm>
          <a:prstGeom prst="rect">
            <a:avLst/>
          </a:prstGeom>
          <a:noFill/>
        </p:spPr>
        <p:txBody>
          <a:bodyPr wrap="square">
            <a:spAutoFit/>
          </a:bodyPr>
          <a:lstStyle/>
          <a:p>
            <a:pPr algn="just"/>
            <a:r>
              <a:rPr lang="en-AU" sz="2800" dirty="0">
                <a:effectLst/>
                <a:latin typeface="&amp;quot"/>
                <a:ea typeface="Times New Roman" panose="02020603050405020304" pitchFamily="18" charset="0"/>
                <a:cs typeface="Arial" panose="020B0604020202020204" pitchFamily="34" charset="0"/>
              </a:rPr>
              <a:t>In other words, the social system was being subverted by the power of the Gospel. A more just distribution of resources was taking place in the immediate aftermath of the proclamation of the Resurrection by Peter on the Feast of Pentecost.</a:t>
            </a:r>
            <a:endParaRPr lang="en-AU" sz="2800" dirty="0">
              <a:effectLst/>
              <a:latin typeface="Times New Roman" panose="02020603050405020304" pitchFamily="18" charset="0"/>
              <a:ea typeface="Times New Roman" panose="02020603050405020304" pitchFamily="18" charset="0"/>
            </a:endParaRPr>
          </a:p>
          <a:p>
            <a:pPr algn="just"/>
            <a:r>
              <a:rPr lang="en-AU" sz="2800" dirty="0">
                <a:effectLst/>
                <a:latin typeface="&amp;quot"/>
                <a:ea typeface="Times New Roman" panose="02020603050405020304" pitchFamily="18" charset="0"/>
                <a:cs typeface="Arial" panose="020B0604020202020204" pitchFamily="34" charset="0"/>
              </a:rPr>
              <a:t> </a:t>
            </a:r>
            <a:endParaRPr lang="en-AU" sz="2800" dirty="0">
              <a:effectLst/>
              <a:latin typeface="Times New Roman" panose="02020603050405020304" pitchFamily="18" charset="0"/>
              <a:ea typeface="Times New Roman" panose="02020603050405020304" pitchFamily="18" charset="0"/>
            </a:endParaRPr>
          </a:p>
          <a:p>
            <a:pPr algn="just"/>
            <a:r>
              <a:rPr lang="en-AU" sz="2800" dirty="0">
                <a:effectLst/>
                <a:latin typeface="&amp;quot"/>
                <a:ea typeface="Times New Roman" panose="02020603050405020304" pitchFamily="18" charset="0"/>
                <a:cs typeface="Arial" panose="020B0604020202020204" pitchFamily="34" charset="0"/>
              </a:rPr>
              <a:t>I think it is very telling that a little further on in the Acts of the Apostles we read: ‘The whole group of believers was united, heart and soul; no-one claimed for his own use anything that he had, as everything they owned was held in common. The apostles continued to testify to the resurrection of the Lord Jesus with great power.’  (Acts 4:32-33)</a:t>
            </a:r>
            <a:endParaRPr lang="en-A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3065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9CBF5-2FC7-4291-9693-D88D9D92827C}"/>
              </a:ext>
            </a:extLst>
          </p:cNvPr>
          <p:cNvSpPr>
            <a:spLocks noGrp="1"/>
          </p:cNvSpPr>
          <p:nvPr>
            <p:ph type="title"/>
          </p:nvPr>
        </p:nvSpPr>
        <p:spPr/>
        <p:txBody>
          <a:bodyPr/>
          <a:lstStyle/>
          <a:p>
            <a:endParaRPr lang="en-AU"/>
          </a:p>
        </p:txBody>
      </p:sp>
      <p:sp>
        <p:nvSpPr>
          <p:cNvPr id="4" name="TextBox 3">
            <a:extLst>
              <a:ext uri="{FF2B5EF4-FFF2-40B4-BE49-F238E27FC236}">
                <a16:creationId xmlns:a16="http://schemas.microsoft.com/office/drawing/2014/main" id="{7008B464-2875-4B48-A3BA-5BD869A59603}"/>
              </a:ext>
            </a:extLst>
          </p:cNvPr>
          <p:cNvSpPr txBox="1"/>
          <p:nvPr/>
        </p:nvSpPr>
        <p:spPr>
          <a:xfrm>
            <a:off x="838200" y="1697331"/>
            <a:ext cx="10515600" cy="4832092"/>
          </a:xfrm>
          <a:prstGeom prst="rect">
            <a:avLst/>
          </a:prstGeom>
          <a:noFill/>
        </p:spPr>
        <p:txBody>
          <a:bodyPr wrap="square">
            <a:spAutoFit/>
          </a:bodyPr>
          <a:lstStyle/>
          <a:p>
            <a:pPr algn="just"/>
            <a:r>
              <a:rPr lang="en-AU" sz="2800" dirty="0">
                <a:effectLst/>
                <a:latin typeface="&amp;quot"/>
                <a:ea typeface="Times New Roman" panose="02020603050405020304" pitchFamily="18" charset="0"/>
                <a:cs typeface="Arial" panose="020B0604020202020204" pitchFamily="34" charset="0"/>
              </a:rPr>
              <a:t>There is a correlation between the commitment of Christians to a just distribution of the world’s resources and the proclamation of the Lord’s resurrection. Only if the commitment is authentic and real will the proclamation be powerful and effective.</a:t>
            </a:r>
            <a:endParaRPr lang="en-AU" sz="2800" dirty="0">
              <a:effectLst/>
              <a:latin typeface="Times New Roman" panose="02020603050405020304" pitchFamily="18" charset="0"/>
              <a:ea typeface="Times New Roman" panose="02020603050405020304" pitchFamily="18" charset="0"/>
            </a:endParaRPr>
          </a:p>
          <a:p>
            <a:pPr algn="just"/>
            <a:r>
              <a:rPr lang="en-AU" sz="2800" dirty="0">
                <a:effectLst/>
                <a:latin typeface="&amp;quot"/>
                <a:ea typeface="Times New Roman" panose="02020603050405020304" pitchFamily="18" charset="0"/>
                <a:cs typeface="Arial" panose="020B0604020202020204" pitchFamily="34" charset="0"/>
              </a:rPr>
              <a:t> </a:t>
            </a:r>
            <a:endParaRPr lang="en-AU" sz="2800" dirty="0">
              <a:effectLst/>
              <a:latin typeface="Times New Roman" panose="02020603050405020304" pitchFamily="18" charset="0"/>
              <a:ea typeface="Times New Roman" panose="02020603050405020304" pitchFamily="18" charset="0"/>
            </a:endParaRPr>
          </a:p>
          <a:p>
            <a:pPr algn="just"/>
            <a:r>
              <a:rPr lang="en-AU" sz="2800" dirty="0">
                <a:effectLst/>
                <a:latin typeface="&amp;quot"/>
                <a:ea typeface="Times New Roman" panose="02020603050405020304" pitchFamily="18" charset="0"/>
                <a:cs typeface="Arial" panose="020B0604020202020204" pitchFamily="34" charset="0"/>
              </a:rPr>
              <a:t>So, let us lead lives with an authentic dimension of social justice, let us get on with sowing the seed of the Gospel whenever we get the opportunity, let God get on with germinating that seed with the power of the Resurrection so that the Tree of Life may grow to such a height that all peoples ‘can shelter in its shade.’</a:t>
            </a:r>
            <a:endParaRPr lang="en-AU" sz="2800" dirty="0">
              <a:effectLst/>
              <a:latin typeface="Times New Roman" panose="02020603050405020304" pitchFamily="18" charset="0"/>
              <a:ea typeface="Times New Roman" panose="02020603050405020304" pitchFamily="18" charset="0"/>
            </a:endParaRPr>
          </a:p>
          <a:p>
            <a:pPr algn="r"/>
            <a:r>
              <a:rPr lang="en-AU" sz="2800" dirty="0">
                <a:effectLst/>
                <a:latin typeface="&amp;quot"/>
                <a:ea typeface="Times New Roman" panose="02020603050405020304" pitchFamily="18" charset="0"/>
                <a:cs typeface="Arial" panose="020B0604020202020204" pitchFamily="34" charset="0"/>
              </a:rPr>
              <a:t>© Fr Michael Tate</a:t>
            </a:r>
            <a:endParaRPr lang="en-A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9338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D717A-813B-4FC4-AE20-86EB159C0F34}"/>
              </a:ext>
            </a:extLst>
          </p:cNvPr>
          <p:cNvSpPr>
            <a:spLocks noGrp="1"/>
          </p:cNvSpPr>
          <p:nvPr>
            <p:ph type="title"/>
          </p:nvPr>
        </p:nvSpPr>
        <p:spPr/>
        <p:txBody>
          <a:bodyPr/>
          <a:lstStyle/>
          <a:p>
            <a:pPr algn="ctr"/>
            <a:r>
              <a:rPr lang="en-AU" dirty="0"/>
              <a:t>The Lord’s Prayer</a:t>
            </a:r>
          </a:p>
        </p:txBody>
      </p:sp>
      <p:sp>
        <p:nvSpPr>
          <p:cNvPr id="3" name="Rectangle 2">
            <a:extLst>
              <a:ext uri="{FF2B5EF4-FFF2-40B4-BE49-F238E27FC236}">
                <a16:creationId xmlns:a16="http://schemas.microsoft.com/office/drawing/2014/main" id="{6C849018-9EAA-4FB1-A352-E68B8E1B496D}"/>
              </a:ext>
            </a:extLst>
          </p:cNvPr>
          <p:cNvSpPr/>
          <p:nvPr/>
        </p:nvSpPr>
        <p:spPr>
          <a:xfrm>
            <a:off x="838201" y="1714107"/>
            <a:ext cx="10515599" cy="3429785"/>
          </a:xfrm>
          <a:prstGeom prst="rect">
            <a:avLst/>
          </a:prstGeom>
        </p:spPr>
        <p:txBody>
          <a:bodyPr wrap="square">
            <a:spAutoFit/>
          </a:bodyPr>
          <a:lstStyle/>
          <a:p>
            <a:pPr lvl="0" algn="just" defTabSz="914377">
              <a:lnSpc>
                <a:spcPct val="90000"/>
              </a:lnSpc>
              <a:spcBef>
                <a:spcPts val="1000"/>
              </a:spcBef>
            </a:pPr>
            <a:r>
              <a:rPr lang="en-AU" sz="2800" b="1" dirty="0">
                <a:solidFill>
                  <a:prstClr val="black"/>
                </a:solidFill>
                <a:latin typeface="Calibri" panose="020F0502020204030204"/>
              </a:rPr>
              <a:t>Reader: 	Let us together pray the words Jesus taught us</a:t>
            </a:r>
            <a:endParaRPr lang="en-AU" sz="2800" dirty="0">
              <a:solidFill>
                <a:prstClr val="black"/>
              </a:solidFill>
              <a:latin typeface="Calibri" panose="020F0502020204030204"/>
            </a:endParaRPr>
          </a:p>
          <a:p>
            <a:pPr lvl="0" algn="just" defTabSz="914377">
              <a:lnSpc>
                <a:spcPct val="90000"/>
              </a:lnSpc>
              <a:spcBef>
                <a:spcPts val="1000"/>
              </a:spcBef>
            </a:pPr>
            <a:r>
              <a:rPr lang="en-AU" sz="2800" dirty="0">
                <a:solidFill>
                  <a:prstClr val="black"/>
                </a:solidFill>
                <a:latin typeface="Calibri" panose="020F0502020204030204"/>
              </a:rPr>
              <a:t> </a:t>
            </a:r>
          </a:p>
          <a:p>
            <a:pPr lvl="0" algn="just" defTabSz="914377">
              <a:lnSpc>
                <a:spcPct val="108000"/>
              </a:lnSpc>
              <a:spcBef>
                <a:spcPts val="1000"/>
              </a:spcBef>
            </a:pPr>
            <a:r>
              <a:rPr lang="en-AU" sz="2800" dirty="0">
                <a:solidFill>
                  <a:prstClr val="black"/>
                </a:solidFill>
                <a:latin typeface="Calibri" panose="020F0502020204030204"/>
              </a:rPr>
              <a:t>All:		Our Father, who are in heaven, hallowed be thy name; thy  		kingdom come, thy will be done on earth as it is in heaven. </a:t>
            </a:r>
          </a:p>
          <a:p>
            <a:pPr lvl="0" algn="just" defTabSz="914377">
              <a:lnSpc>
                <a:spcPct val="108000"/>
              </a:lnSpc>
            </a:pPr>
            <a:r>
              <a:rPr lang="en-AU" sz="2800" dirty="0">
                <a:solidFill>
                  <a:prstClr val="black"/>
                </a:solidFill>
                <a:latin typeface="Calibri" panose="020F0502020204030204"/>
              </a:rPr>
              <a:t>		Give us this day our daily bread and forgive us our 				trespasses, as we forgive those who trespass against us; 			and lead us not into temptation, but deliver us from evil. </a:t>
            </a:r>
          </a:p>
        </p:txBody>
      </p:sp>
    </p:spTree>
    <p:extLst>
      <p:ext uri="{BB962C8B-B14F-4D97-AF65-F5344CB8AC3E}">
        <p14:creationId xmlns:p14="http://schemas.microsoft.com/office/powerpoint/2010/main" val="2984038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EDC94-F6C1-40B2-BCF1-7315B3F81B5C}"/>
              </a:ext>
            </a:extLst>
          </p:cNvPr>
          <p:cNvSpPr>
            <a:spLocks noGrp="1"/>
          </p:cNvSpPr>
          <p:nvPr>
            <p:ph type="title"/>
          </p:nvPr>
        </p:nvSpPr>
        <p:spPr/>
        <p:txBody>
          <a:bodyPr/>
          <a:lstStyle/>
          <a:p>
            <a:pPr algn="ctr"/>
            <a:r>
              <a:rPr lang="en-AU" dirty="0"/>
              <a:t>Prayer of the Faithful</a:t>
            </a:r>
          </a:p>
        </p:txBody>
      </p:sp>
      <p:sp>
        <p:nvSpPr>
          <p:cNvPr id="3" name="Rectangle 2">
            <a:extLst>
              <a:ext uri="{FF2B5EF4-FFF2-40B4-BE49-F238E27FC236}">
                <a16:creationId xmlns:a16="http://schemas.microsoft.com/office/drawing/2014/main" id="{E1427D41-AF69-464F-8EC7-A7117424EE1E}"/>
              </a:ext>
            </a:extLst>
          </p:cNvPr>
          <p:cNvSpPr/>
          <p:nvPr/>
        </p:nvSpPr>
        <p:spPr>
          <a:xfrm>
            <a:off x="838200" y="1690062"/>
            <a:ext cx="10515600" cy="3477875"/>
          </a:xfrm>
          <a:prstGeom prst="rect">
            <a:avLst/>
          </a:prstGeom>
        </p:spPr>
        <p:txBody>
          <a:bodyPr wrap="square">
            <a:spAutoFit/>
          </a:bodyPr>
          <a:lstStyle/>
          <a:p>
            <a:pPr marL="914400" indent="-914400"/>
            <a:r>
              <a:rPr lang="en-AU" sz="2800" dirty="0">
                <a:effectLst/>
                <a:latin typeface="&amp;quot"/>
                <a:ea typeface="Times New Roman" panose="02020603050405020304" pitchFamily="18" charset="0"/>
                <a:cs typeface="Arial" panose="020B0604020202020204" pitchFamily="34" charset="0"/>
              </a:rPr>
              <a:t>Reader:	Brothers and sisters, the kingdom of God is near, let us pray 	for those in need.	</a:t>
            </a:r>
            <a:endParaRPr lang="en-AU" sz="2400" dirty="0">
              <a:effectLst/>
              <a:latin typeface="Times New Roman" panose="02020603050405020304" pitchFamily="18" charset="0"/>
              <a:ea typeface="Times New Roman" panose="02020603050405020304" pitchFamily="18" charset="0"/>
            </a:endParaRPr>
          </a:p>
          <a:p>
            <a:pPr marL="914400"/>
            <a:r>
              <a:rPr lang="en-AU" sz="2800" dirty="0">
                <a:effectLst/>
                <a:latin typeface="&amp;quot"/>
                <a:ea typeface="Times New Roman" panose="02020603050405020304" pitchFamily="18" charset="0"/>
                <a:cs typeface="Arial" panose="020B0604020202020204" pitchFamily="34" charset="0"/>
              </a:rPr>
              <a:t>	That the universal Church will work faithfully to build God’s 	kingdom on earth.	</a:t>
            </a:r>
            <a:endParaRPr lang="en-AU" sz="24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a:t>
            </a:r>
            <a:r>
              <a:rPr lang="en-AU" sz="2800" dirty="0">
                <a:solidFill>
                  <a:srgbClr val="FF0000"/>
                </a:solidFill>
                <a:effectLst/>
                <a:latin typeface="&amp;quot"/>
                <a:ea typeface="Times New Roman" panose="02020603050405020304" pitchFamily="18" charset="0"/>
                <a:cs typeface="Arial" panose="020B0604020202020204" pitchFamily="34" charset="0"/>
              </a:rPr>
              <a:t>(pause)</a:t>
            </a:r>
            <a:endParaRPr lang="en-AU" sz="24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In faith we pray:</a:t>
            </a:r>
          </a:p>
          <a:p>
            <a:endParaRPr lang="en-AU" sz="2400" dirty="0">
              <a:effectLst/>
              <a:latin typeface="Times New Roman" panose="02020603050405020304" pitchFamily="18" charset="0"/>
              <a:ea typeface="Times New Roman" panose="02020603050405020304" pitchFamily="18" charset="0"/>
            </a:endParaRPr>
          </a:p>
          <a:p>
            <a:r>
              <a:rPr lang="en-AU" sz="2800" b="1" dirty="0">
                <a:effectLst/>
                <a:latin typeface="&amp;quot"/>
                <a:ea typeface="Times New Roman" panose="02020603050405020304" pitchFamily="18" charset="0"/>
                <a:cs typeface="Arial" panose="020B0604020202020204" pitchFamily="34" charset="0"/>
              </a:rPr>
              <a:t>All:		Lord, hear our prayer.</a:t>
            </a:r>
            <a:endParaRPr lang="en-AU"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548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3E0A7-4DFC-44B1-951E-246D6BD9C12C}"/>
              </a:ext>
            </a:extLst>
          </p:cNvPr>
          <p:cNvSpPr>
            <a:spLocks noGrp="1"/>
          </p:cNvSpPr>
          <p:nvPr>
            <p:ph type="title"/>
          </p:nvPr>
        </p:nvSpPr>
        <p:spPr/>
        <p:txBody>
          <a:bodyPr/>
          <a:lstStyle/>
          <a:p>
            <a:pPr algn="ctr"/>
            <a:r>
              <a:rPr lang="en-AU" dirty="0"/>
              <a:t>Penitential Act</a:t>
            </a:r>
          </a:p>
        </p:txBody>
      </p:sp>
      <p:sp>
        <p:nvSpPr>
          <p:cNvPr id="3" name="Rectangle 2">
            <a:extLst>
              <a:ext uri="{FF2B5EF4-FFF2-40B4-BE49-F238E27FC236}">
                <a16:creationId xmlns:a16="http://schemas.microsoft.com/office/drawing/2014/main" id="{5A8AE9DB-10B1-48B5-8069-8718B90B4434}"/>
              </a:ext>
            </a:extLst>
          </p:cNvPr>
          <p:cNvSpPr/>
          <p:nvPr/>
        </p:nvSpPr>
        <p:spPr>
          <a:xfrm>
            <a:off x="838200" y="2414876"/>
            <a:ext cx="10515600" cy="2028248"/>
          </a:xfrm>
          <a:prstGeom prst="rect">
            <a:avLst/>
          </a:prstGeom>
        </p:spPr>
        <p:txBody>
          <a:bodyPr wrap="square">
            <a:spAutoFit/>
          </a:bodyPr>
          <a:lstStyle/>
          <a:p>
            <a:pPr lvl="0" defTabSz="914377">
              <a:lnSpc>
                <a:spcPct val="90000"/>
              </a:lnSpc>
              <a:spcBef>
                <a:spcPts val="1000"/>
              </a:spcBef>
            </a:pPr>
            <a:r>
              <a:rPr lang="en-AU" sz="2800" dirty="0">
                <a:solidFill>
                  <a:prstClr val="black"/>
                </a:solidFill>
                <a:latin typeface="&amp;quot"/>
                <a:cs typeface="Arial" panose="020B0604020202020204" pitchFamily="34" charset="0"/>
              </a:rPr>
              <a:t>Reader:	The Lord is rich in mercy and kindness.</a:t>
            </a:r>
            <a:endParaRPr lang="en-AU" sz="2800" dirty="0">
              <a:solidFill>
                <a:prstClr val="black"/>
              </a:solidFill>
              <a:latin typeface="Calibri" panose="020F0502020204030204"/>
            </a:endParaRPr>
          </a:p>
          <a:p>
            <a:pPr marL="457189" lvl="0" defTabSz="914377">
              <a:lnSpc>
                <a:spcPct val="90000"/>
              </a:lnSpc>
              <a:spcBef>
                <a:spcPts val="1000"/>
              </a:spcBef>
            </a:pPr>
            <a:r>
              <a:rPr lang="en-AU" sz="2800" dirty="0">
                <a:solidFill>
                  <a:prstClr val="black"/>
                </a:solidFill>
                <a:latin typeface="&amp;quot"/>
                <a:cs typeface="Arial" panose="020B0604020202020204" pitchFamily="34" charset="0"/>
              </a:rPr>
              <a:t>		Let us prepare ourselves to hear God's Word</a:t>
            </a:r>
            <a:endParaRPr lang="en-AU" sz="2800" dirty="0">
              <a:solidFill>
                <a:prstClr val="black"/>
              </a:solidFill>
              <a:latin typeface="Calibri" panose="020F0502020204030204"/>
            </a:endParaRPr>
          </a:p>
          <a:p>
            <a:pPr marL="457189" lvl="0" defTabSz="914377">
              <a:lnSpc>
                <a:spcPct val="90000"/>
              </a:lnSpc>
              <a:spcBef>
                <a:spcPts val="1000"/>
              </a:spcBef>
            </a:pPr>
            <a:r>
              <a:rPr lang="en-AU" sz="2800" dirty="0">
                <a:solidFill>
                  <a:prstClr val="black"/>
                </a:solidFill>
                <a:latin typeface="&amp;quot"/>
                <a:cs typeface="Arial" panose="020B0604020202020204" pitchFamily="34" charset="0"/>
              </a:rPr>
              <a:t>		and praise the Lord Jesus Christ.</a:t>
            </a:r>
            <a:endParaRPr lang="en-AU" sz="2800" dirty="0">
              <a:solidFill>
                <a:prstClr val="black"/>
              </a:solidFill>
              <a:latin typeface="Calibri" panose="020F0502020204030204"/>
            </a:endParaRPr>
          </a:p>
          <a:p>
            <a:pPr lvl="0" defTabSz="914377">
              <a:lnSpc>
                <a:spcPct val="90000"/>
              </a:lnSpc>
              <a:spcBef>
                <a:spcPts val="1000"/>
              </a:spcBef>
            </a:pPr>
            <a:r>
              <a:rPr lang="en-AU" sz="2800" i="1" dirty="0">
                <a:solidFill>
                  <a:srgbClr val="FF0000"/>
                </a:solidFill>
                <a:latin typeface="&amp;quot"/>
                <a:cs typeface="Arial" panose="020B0604020202020204" pitchFamily="34" charset="0"/>
              </a:rPr>
              <a:t>All pause for silent prayer.</a:t>
            </a:r>
            <a:endParaRPr lang="en-AU" sz="2800" dirty="0">
              <a:solidFill>
                <a:prstClr val="black"/>
              </a:solidFill>
              <a:latin typeface="Calibri" panose="020F0502020204030204"/>
            </a:endParaRPr>
          </a:p>
        </p:txBody>
      </p:sp>
    </p:spTree>
    <p:extLst>
      <p:ext uri="{BB962C8B-B14F-4D97-AF65-F5344CB8AC3E}">
        <p14:creationId xmlns:p14="http://schemas.microsoft.com/office/powerpoint/2010/main" val="2364343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2374615-E48F-4575-9210-07FFE25E28CA}"/>
              </a:ext>
            </a:extLst>
          </p:cNvPr>
          <p:cNvSpPr/>
          <p:nvPr/>
        </p:nvSpPr>
        <p:spPr>
          <a:xfrm>
            <a:off x="838200" y="1905506"/>
            <a:ext cx="10515600" cy="3046988"/>
          </a:xfrm>
          <a:prstGeom prst="rect">
            <a:avLst/>
          </a:prstGeom>
        </p:spPr>
        <p:txBody>
          <a:bodyPr wrap="square">
            <a:spAutoFit/>
          </a:bodyPr>
          <a:lstStyle/>
          <a:p>
            <a:pPr marL="914400" indent="-914400"/>
            <a:r>
              <a:rPr lang="en-AU" sz="2800" dirty="0">
                <a:effectLst/>
                <a:latin typeface="&amp;quot"/>
                <a:ea typeface="Times New Roman" panose="02020603050405020304" pitchFamily="18" charset="0"/>
                <a:cs typeface="Arial" panose="020B0604020202020204" pitchFamily="34" charset="0"/>
              </a:rPr>
              <a:t>Reader:	That peace and justice will reign among the nations of the 	earth.	</a:t>
            </a:r>
            <a:endParaRPr lang="en-AU" sz="24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a:t>
            </a:r>
            <a:r>
              <a:rPr lang="en-AU" sz="2800" dirty="0">
                <a:solidFill>
                  <a:srgbClr val="FF0000"/>
                </a:solidFill>
                <a:effectLst/>
                <a:latin typeface="&amp;quot"/>
                <a:ea typeface="Times New Roman" panose="02020603050405020304" pitchFamily="18" charset="0"/>
                <a:cs typeface="Arial" panose="020B0604020202020204" pitchFamily="34" charset="0"/>
              </a:rPr>
              <a:t>(pause)</a:t>
            </a:r>
            <a:endParaRPr lang="en-AU" sz="24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In faith we pray:</a:t>
            </a:r>
          </a:p>
          <a:p>
            <a:endParaRPr lang="en-AU" sz="2400" dirty="0">
              <a:effectLst/>
              <a:latin typeface="Times New Roman" panose="02020603050405020304" pitchFamily="18" charset="0"/>
              <a:ea typeface="Times New Roman" panose="02020603050405020304" pitchFamily="18" charset="0"/>
            </a:endParaRPr>
          </a:p>
          <a:p>
            <a:r>
              <a:rPr lang="en-AU" sz="2800" b="1" dirty="0">
                <a:effectLst/>
                <a:latin typeface="&amp;quot"/>
                <a:ea typeface="Times New Roman" panose="02020603050405020304" pitchFamily="18" charset="0"/>
                <a:cs typeface="Arial" panose="020B0604020202020204" pitchFamily="34" charset="0"/>
              </a:rPr>
              <a:t>All:		Lord, hear our prayer.</a:t>
            </a:r>
            <a:endParaRPr lang="en-AU" sz="2400" b="1" dirty="0">
              <a:effectLst/>
              <a:latin typeface="Times New Roman" panose="02020603050405020304" pitchFamily="18" charset="0"/>
              <a:ea typeface="Times New Roman" panose="02020603050405020304" pitchFamily="18" charset="0"/>
            </a:endParaRPr>
          </a:p>
          <a:p>
            <a:endParaRPr lang="en-AU" sz="2800" b="1" dirty="0"/>
          </a:p>
        </p:txBody>
      </p:sp>
      <p:sp>
        <p:nvSpPr>
          <p:cNvPr id="4" name="Title 1">
            <a:extLst>
              <a:ext uri="{FF2B5EF4-FFF2-40B4-BE49-F238E27FC236}">
                <a16:creationId xmlns:a16="http://schemas.microsoft.com/office/drawing/2014/main" id="{641EF534-1D5F-48C0-B7D7-417FEA82FC06}"/>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4078038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523F005-8104-494D-93BC-2CACDEA10CF8}"/>
              </a:ext>
            </a:extLst>
          </p:cNvPr>
          <p:cNvSpPr/>
          <p:nvPr/>
        </p:nvSpPr>
        <p:spPr>
          <a:xfrm>
            <a:off x="838200" y="2120949"/>
            <a:ext cx="10515600" cy="2616101"/>
          </a:xfrm>
          <a:prstGeom prst="rect">
            <a:avLst/>
          </a:prstGeom>
        </p:spPr>
        <p:txBody>
          <a:bodyPr wrap="square">
            <a:spAutoFit/>
          </a:bodyPr>
          <a:lstStyle/>
          <a:p>
            <a:pPr marL="914400" indent="-914400"/>
            <a:r>
              <a:rPr lang="en-AU" sz="2800" dirty="0">
                <a:effectLst/>
                <a:latin typeface="&amp;quot"/>
                <a:ea typeface="Times New Roman" panose="02020603050405020304" pitchFamily="18" charset="0"/>
                <a:cs typeface="Arial" panose="020B0604020202020204" pitchFamily="34" charset="0"/>
              </a:rPr>
              <a:t>Reader:	That those who work on the land will have life-giving rain and 	abundant harvests	</a:t>
            </a:r>
            <a:endParaRPr lang="en-AU" sz="24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a:t>
            </a:r>
            <a:r>
              <a:rPr lang="en-AU" sz="2800" dirty="0">
                <a:solidFill>
                  <a:srgbClr val="FF0000"/>
                </a:solidFill>
                <a:effectLst/>
                <a:latin typeface="&amp;quot"/>
                <a:ea typeface="Times New Roman" panose="02020603050405020304" pitchFamily="18" charset="0"/>
                <a:cs typeface="Arial" panose="020B0604020202020204" pitchFamily="34" charset="0"/>
              </a:rPr>
              <a:t>(pause)</a:t>
            </a:r>
            <a:endParaRPr lang="en-AU" sz="24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In faith we pray:</a:t>
            </a:r>
          </a:p>
          <a:p>
            <a:endParaRPr lang="en-AU" sz="2400" dirty="0">
              <a:effectLst/>
              <a:latin typeface="Times New Roman" panose="02020603050405020304" pitchFamily="18" charset="0"/>
              <a:ea typeface="Times New Roman" panose="02020603050405020304" pitchFamily="18" charset="0"/>
            </a:endParaRPr>
          </a:p>
          <a:p>
            <a:r>
              <a:rPr lang="en-AU" sz="2800" b="1" dirty="0">
                <a:effectLst/>
                <a:latin typeface="&amp;quot"/>
                <a:ea typeface="Times New Roman" panose="02020603050405020304" pitchFamily="18" charset="0"/>
                <a:cs typeface="Arial" panose="020B0604020202020204" pitchFamily="34" charset="0"/>
              </a:rPr>
              <a:t>All:		Lord, hear our prayer.</a:t>
            </a:r>
            <a:endParaRPr lang="en-AU" sz="2400" b="1" dirty="0">
              <a:effectLst/>
              <a:latin typeface="Times New Roman" panose="02020603050405020304" pitchFamily="18" charset="0"/>
              <a:ea typeface="Times New Roman" panose="02020603050405020304" pitchFamily="18" charset="0"/>
            </a:endParaRPr>
          </a:p>
        </p:txBody>
      </p:sp>
      <p:sp>
        <p:nvSpPr>
          <p:cNvPr id="4" name="Title 1">
            <a:extLst>
              <a:ext uri="{FF2B5EF4-FFF2-40B4-BE49-F238E27FC236}">
                <a16:creationId xmlns:a16="http://schemas.microsoft.com/office/drawing/2014/main" id="{C1685131-93F3-4A70-8256-625D9069F9CD}"/>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1016557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25C650-7072-4F99-A989-0C06A03A803D}"/>
              </a:ext>
            </a:extLst>
          </p:cNvPr>
          <p:cNvSpPr/>
          <p:nvPr/>
        </p:nvSpPr>
        <p:spPr>
          <a:xfrm>
            <a:off x="838200" y="2120949"/>
            <a:ext cx="10515600" cy="2616101"/>
          </a:xfrm>
          <a:prstGeom prst="rect">
            <a:avLst/>
          </a:prstGeom>
        </p:spPr>
        <p:txBody>
          <a:bodyPr wrap="square">
            <a:spAutoFit/>
          </a:bodyPr>
          <a:lstStyle/>
          <a:p>
            <a:pPr marL="914400" indent="-914400"/>
            <a:r>
              <a:rPr lang="en-AU" sz="2800" dirty="0">
                <a:effectLst/>
                <a:latin typeface="&amp;quot"/>
                <a:ea typeface="Times New Roman" panose="02020603050405020304" pitchFamily="18" charset="0"/>
                <a:cs typeface="Arial" panose="020B0604020202020204" pitchFamily="34" charset="0"/>
              </a:rPr>
              <a:t>Reader:	That we who are gathered around this table will work for 	the coming of God’s kingdom.	</a:t>
            </a:r>
            <a:endParaRPr lang="en-AU" sz="28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a:t>
            </a:r>
            <a:r>
              <a:rPr lang="en-AU" sz="2800" dirty="0">
                <a:solidFill>
                  <a:srgbClr val="FF0000"/>
                </a:solidFill>
                <a:effectLst/>
                <a:latin typeface="&amp;quot"/>
                <a:ea typeface="Times New Roman" panose="02020603050405020304" pitchFamily="18" charset="0"/>
                <a:cs typeface="Arial" panose="020B0604020202020204" pitchFamily="34" charset="0"/>
              </a:rPr>
              <a:t>(pause)</a:t>
            </a:r>
            <a:endParaRPr lang="en-AU" sz="28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In faith we pray:</a:t>
            </a:r>
          </a:p>
          <a:p>
            <a:endParaRPr lang="en-AU" sz="2400" dirty="0">
              <a:effectLst/>
              <a:latin typeface="Times New Roman" panose="02020603050405020304" pitchFamily="18" charset="0"/>
              <a:ea typeface="Times New Roman" panose="02020603050405020304" pitchFamily="18" charset="0"/>
            </a:endParaRPr>
          </a:p>
          <a:p>
            <a:r>
              <a:rPr lang="en-AU" sz="2800" b="1" dirty="0">
                <a:effectLst/>
                <a:latin typeface="&amp;quot"/>
                <a:ea typeface="Times New Roman" panose="02020603050405020304" pitchFamily="18" charset="0"/>
                <a:cs typeface="Arial" panose="020B0604020202020204" pitchFamily="34" charset="0"/>
              </a:rPr>
              <a:t>All:		Lord, hear our prayer.</a:t>
            </a:r>
            <a:endParaRPr lang="en-AU" sz="2400" b="1" dirty="0">
              <a:effectLst/>
              <a:latin typeface="Times New Roman" panose="02020603050405020304" pitchFamily="18" charset="0"/>
              <a:ea typeface="Times New Roman" panose="02020603050405020304" pitchFamily="18" charset="0"/>
            </a:endParaRPr>
          </a:p>
        </p:txBody>
      </p:sp>
      <p:sp>
        <p:nvSpPr>
          <p:cNvPr id="4" name="Title 1">
            <a:extLst>
              <a:ext uri="{FF2B5EF4-FFF2-40B4-BE49-F238E27FC236}">
                <a16:creationId xmlns:a16="http://schemas.microsoft.com/office/drawing/2014/main" id="{56C64054-2CAB-40F0-904D-F7800D6C7024}"/>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33967332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C0AA72-BB89-4855-9C87-3915249EABA5}"/>
              </a:ext>
            </a:extLst>
          </p:cNvPr>
          <p:cNvSpPr/>
          <p:nvPr/>
        </p:nvSpPr>
        <p:spPr>
          <a:xfrm>
            <a:off x="838200" y="2120949"/>
            <a:ext cx="10515600" cy="2616101"/>
          </a:xfrm>
          <a:prstGeom prst="rect">
            <a:avLst/>
          </a:prstGeom>
        </p:spPr>
        <p:txBody>
          <a:bodyPr wrap="square">
            <a:spAutoFit/>
          </a:bodyPr>
          <a:lstStyle/>
          <a:p>
            <a:pPr marL="914400" indent="-914400"/>
            <a:r>
              <a:rPr lang="en-AU" sz="2800" dirty="0">
                <a:effectLst/>
                <a:latin typeface="&amp;quot"/>
                <a:ea typeface="Times New Roman" panose="02020603050405020304" pitchFamily="18" charset="0"/>
                <a:cs typeface="Arial" panose="020B0604020202020204" pitchFamily="34" charset="0"/>
              </a:rPr>
              <a:t>Reader:	That parents and teachers will be guided by the Holy Spirit as 	they teach and nurture the children in their care.	</a:t>
            </a:r>
            <a:endParaRPr lang="en-AU" sz="24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a:t>
            </a:r>
            <a:r>
              <a:rPr lang="en-AU" sz="2800" dirty="0">
                <a:solidFill>
                  <a:srgbClr val="FF0000"/>
                </a:solidFill>
                <a:effectLst/>
                <a:latin typeface="&amp;quot"/>
                <a:ea typeface="Times New Roman" panose="02020603050405020304" pitchFamily="18" charset="0"/>
                <a:cs typeface="Arial" panose="020B0604020202020204" pitchFamily="34" charset="0"/>
              </a:rPr>
              <a:t>(pause)</a:t>
            </a:r>
            <a:endParaRPr lang="en-AU" sz="24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In faith we pray:</a:t>
            </a:r>
          </a:p>
          <a:p>
            <a:endParaRPr lang="en-AU" sz="2400" dirty="0">
              <a:effectLst/>
              <a:latin typeface="Times New Roman" panose="02020603050405020304" pitchFamily="18" charset="0"/>
              <a:ea typeface="Times New Roman" panose="02020603050405020304" pitchFamily="18" charset="0"/>
            </a:endParaRPr>
          </a:p>
          <a:p>
            <a:r>
              <a:rPr lang="en-AU" sz="2800" b="1" dirty="0">
                <a:effectLst/>
                <a:latin typeface="&amp;quot"/>
                <a:ea typeface="Times New Roman" panose="02020603050405020304" pitchFamily="18" charset="0"/>
                <a:cs typeface="Arial" panose="020B0604020202020204" pitchFamily="34" charset="0"/>
              </a:rPr>
              <a:t>All:		Lord, hear our prayer.</a:t>
            </a:r>
            <a:endParaRPr lang="en-AU" sz="2400" b="1" dirty="0">
              <a:effectLst/>
              <a:latin typeface="Times New Roman" panose="02020603050405020304" pitchFamily="18" charset="0"/>
              <a:ea typeface="Times New Roman" panose="02020603050405020304" pitchFamily="18" charset="0"/>
            </a:endParaRPr>
          </a:p>
        </p:txBody>
      </p:sp>
      <p:sp>
        <p:nvSpPr>
          <p:cNvPr id="4" name="Title 1">
            <a:extLst>
              <a:ext uri="{FF2B5EF4-FFF2-40B4-BE49-F238E27FC236}">
                <a16:creationId xmlns:a16="http://schemas.microsoft.com/office/drawing/2014/main" id="{A3CD38E3-37B9-4794-97B2-308B2123799A}"/>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33253873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EEB72CF-C425-48CA-BB28-5F8DA4A63908}"/>
              </a:ext>
            </a:extLst>
          </p:cNvPr>
          <p:cNvSpPr/>
          <p:nvPr/>
        </p:nvSpPr>
        <p:spPr>
          <a:xfrm>
            <a:off x="838200" y="2120949"/>
            <a:ext cx="10515600" cy="2616101"/>
          </a:xfrm>
          <a:prstGeom prst="rect">
            <a:avLst/>
          </a:prstGeom>
        </p:spPr>
        <p:txBody>
          <a:bodyPr wrap="square">
            <a:spAutoFit/>
          </a:bodyPr>
          <a:lstStyle/>
          <a:p>
            <a:pPr marL="914400" indent="-914400"/>
            <a:r>
              <a:rPr lang="en-AU" sz="2800" dirty="0">
                <a:effectLst/>
                <a:latin typeface="&amp;quot"/>
                <a:ea typeface="Times New Roman" panose="02020603050405020304" pitchFamily="18" charset="0"/>
                <a:cs typeface="Arial" panose="020B0604020202020204" pitchFamily="34" charset="0"/>
              </a:rPr>
              <a:t>Reader:	That the sick and housebound in our parish will be comforted 	by our practical care and concern.	</a:t>
            </a:r>
            <a:endParaRPr lang="en-AU" sz="24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a:t>
            </a:r>
            <a:r>
              <a:rPr lang="en-AU" sz="2800" dirty="0">
                <a:solidFill>
                  <a:srgbClr val="FF0000"/>
                </a:solidFill>
                <a:effectLst/>
                <a:latin typeface="&amp;quot"/>
                <a:ea typeface="Times New Roman" panose="02020603050405020304" pitchFamily="18" charset="0"/>
                <a:cs typeface="Arial" panose="020B0604020202020204" pitchFamily="34" charset="0"/>
              </a:rPr>
              <a:t>(pause)</a:t>
            </a:r>
            <a:endParaRPr lang="en-AU" sz="24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In faith we pray:</a:t>
            </a:r>
          </a:p>
          <a:p>
            <a:endParaRPr lang="en-AU" sz="2400" dirty="0">
              <a:effectLst/>
              <a:latin typeface="Times New Roman" panose="02020603050405020304" pitchFamily="18" charset="0"/>
              <a:ea typeface="Times New Roman" panose="02020603050405020304" pitchFamily="18" charset="0"/>
            </a:endParaRPr>
          </a:p>
          <a:p>
            <a:r>
              <a:rPr lang="en-AU" sz="2800" b="1" dirty="0">
                <a:effectLst/>
                <a:latin typeface="&amp;quot"/>
                <a:ea typeface="Times New Roman" panose="02020603050405020304" pitchFamily="18" charset="0"/>
                <a:cs typeface="Arial" panose="020B0604020202020204" pitchFamily="34" charset="0"/>
              </a:rPr>
              <a:t>All:		Lord, hear our prayer.</a:t>
            </a:r>
            <a:endParaRPr lang="en-AU" sz="2400" b="1" dirty="0">
              <a:effectLst/>
              <a:latin typeface="Times New Roman" panose="02020603050405020304" pitchFamily="18" charset="0"/>
              <a:ea typeface="Times New Roman" panose="02020603050405020304" pitchFamily="18" charset="0"/>
            </a:endParaRPr>
          </a:p>
        </p:txBody>
      </p:sp>
      <p:sp>
        <p:nvSpPr>
          <p:cNvPr id="4" name="Title 1">
            <a:extLst>
              <a:ext uri="{FF2B5EF4-FFF2-40B4-BE49-F238E27FC236}">
                <a16:creationId xmlns:a16="http://schemas.microsoft.com/office/drawing/2014/main" id="{82B94B8E-1CBF-4075-8F21-D1D7876BFCBC}"/>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15745437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20D642B-6790-40F9-86AB-0DAA8B0FA7A0}"/>
              </a:ext>
            </a:extLst>
          </p:cNvPr>
          <p:cNvSpPr/>
          <p:nvPr/>
        </p:nvSpPr>
        <p:spPr>
          <a:xfrm>
            <a:off x="838200" y="2120949"/>
            <a:ext cx="10515599" cy="2616101"/>
          </a:xfrm>
          <a:prstGeom prst="rect">
            <a:avLst/>
          </a:prstGeom>
        </p:spPr>
        <p:txBody>
          <a:bodyPr wrap="square">
            <a:spAutoFit/>
          </a:bodyPr>
          <a:lstStyle/>
          <a:p>
            <a:pPr marL="914400" indent="-914400"/>
            <a:r>
              <a:rPr lang="en-AU" sz="2800" dirty="0">
                <a:effectLst/>
                <a:latin typeface="&amp;quot"/>
                <a:ea typeface="Times New Roman" panose="02020603050405020304" pitchFamily="18" charset="0"/>
                <a:cs typeface="Arial" panose="020B0604020202020204" pitchFamily="34" charset="0"/>
              </a:rPr>
              <a:t>Reader:	That those who have died, including (name those known 	here),  may rejoice in the heavenly kingdom.	</a:t>
            </a:r>
            <a:endParaRPr lang="en-AU" sz="24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a:t>
            </a:r>
            <a:r>
              <a:rPr lang="en-AU" sz="2800" dirty="0">
                <a:solidFill>
                  <a:srgbClr val="FF0000"/>
                </a:solidFill>
                <a:effectLst/>
                <a:latin typeface="&amp;quot"/>
                <a:ea typeface="Times New Roman" panose="02020603050405020304" pitchFamily="18" charset="0"/>
                <a:cs typeface="Arial" panose="020B0604020202020204" pitchFamily="34" charset="0"/>
              </a:rPr>
              <a:t>(pause)</a:t>
            </a:r>
            <a:endParaRPr lang="en-AU" sz="2400" dirty="0">
              <a:effectLst/>
              <a:latin typeface="Times New Roman" panose="02020603050405020304" pitchFamily="18" charset="0"/>
              <a:ea typeface="Times New Roman" panose="02020603050405020304" pitchFamily="18" charset="0"/>
            </a:endParaRPr>
          </a:p>
          <a:p>
            <a:r>
              <a:rPr lang="en-AU" sz="2800" dirty="0">
                <a:effectLst/>
                <a:latin typeface="&amp;quot"/>
                <a:ea typeface="Times New Roman" panose="02020603050405020304" pitchFamily="18" charset="0"/>
                <a:cs typeface="Arial" panose="020B0604020202020204" pitchFamily="34" charset="0"/>
              </a:rPr>
              <a:t>			In faith we pray:</a:t>
            </a:r>
          </a:p>
          <a:p>
            <a:endParaRPr lang="en-AU" sz="2400" dirty="0">
              <a:effectLst/>
              <a:latin typeface="Times New Roman" panose="02020603050405020304" pitchFamily="18" charset="0"/>
              <a:ea typeface="Times New Roman" panose="02020603050405020304" pitchFamily="18" charset="0"/>
            </a:endParaRPr>
          </a:p>
          <a:p>
            <a:r>
              <a:rPr lang="en-AU" sz="2800" b="1" dirty="0">
                <a:effectLst/>
                <a:latin typeface="&amp;quot"/>
                <a:ea typeface="Times New Roman" panose="02020603050405020304" pitchFamily="18" charset="0"/>
                <a:cs typeface="Arial" panose="020B0604020202020204" pitchFamily="34" charset="0"/>
              </a:rPr>
              <a:t>All:		Lord, hear our prayer.</a:t>
            </a:r>
            <a:endParaRPr lang="en-AU" sz="2400" b="1" dirty="0">
              <a:effectLst/>
              <a:latin typeface="Times New Roman" panose="02020603050405020304" pitchFamily="18" charset="0"/>
              <a:ea typeface="Times New Roman" panose="02020603050405020304" pitchFamily="18" charset="0"/>
            </a:endParaRPr>
          </a:p>
        </p:txBody>
      </p:sp>
      <p:sp>
        <p:nvSpPr>
          <p:cNvPr id="4" name="Title 1">
            <a:extLst>
              <a:ext uri="{FF2B5EF4-FFF2-40B4-BE49-F238E27FC236}">
                <a16:creationId xmlns:a16="http://schemas.microsoft.com/office/drawing/2014/main" id="{D384185C-35E4-4033-B541-F63AD0989372}"/>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3525382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AA6AD-78AA-4852-A37B-DD63D8D03AC6}"/>
              </a:ext>
            </a:extLst>
          </p:cNvPr>
          <p:cNvSpPr>
            <a:spLocks noGrp="1"/>
          </p:cNvSpPr>
          <p:nvPr>
            <p:ph type="title"/>
          </p:nvPr>
        </p:nvSpPr>
        <p:spPr/>
        <p:txBody>
          <a:bodyPr/>
          <a:lstStyle/>
          <a:p>
            <a:endParaRPr lang="en-AU"/>
          </a:p>
        </p:txBody>
      </p:sp>
      <p:sp>
        <p:nvSpPr>
          <p:cNvPr id="4" name="TextBox 3">
            <a:extLst>
              <a:ext uri="{FF2B5EF4-FFF2-40B4-BE49-F238E27FC236}">
                <a16:creationId xmlns:a16="http://schemas.microsoft.com/office/drawing/2014/main" id="{E261B472-88F4-4F70-8860-5FCA56AB077A}"/>
              </a:ext>
            </a:extLst>
          </p:cNvPr>
          <p:cNvSpPr txBox="1"/>
          <p:nvPr/>
        </p:nvSpPr>
        <p:spPr>
          <a:xfrm>
            <a:off x="838200" y="2090172"/>
            <a:ext cx="10515600" cy="2677656"/>
          </a:xfrm>
          <a:prstGeom prst="rect">
            <a:avLst/>
          </a:prstGeom>
          <a:noFill/>
        </p:spPr>
        <p:txBody>
          <a:bodyPr wrap="square">
            <a:spAutoFit/>
          </a:bodyPr>
          <a:lstStyle/>
          <a:p>
            <a:pPr marL="914400" indent="-914400" algn="just"/>
            <a:r>
              <a:rPr lang="en-AU" sz="2800" dirty="0">
                <a:effectLst/>
                <a:latin typeface="&amp;quot"/>
                <a:ea typeface="Times New Roman" panose="02020603050405020304" pitchFamily="18" charset="0"/>
                <a:cs typeface="Arial" panose="020B0604020202020204" pitchFamily="34" charset="0"/>
              </a:rPr>
              <a:t>Reader:	 O God, how generous is your love for us. Hear the prayer of 	your people and help us to work unceasingly for the coming 	of your kingdom. We make this prayer through Christ our 	Lord.</a:t>
            </a:r>
          </a:p>
          <a:p>
            <a:pPr marL="914400" indent="-914400" algn="just"/>
            <a:r>
              <a:rPr lang="en-AU" sz="2800" b="1" dirty="0">
                <a:effectLst/>
                <a:latin typeface="&amp;quot"/>
                <a:ea typeface="Times New Roman" panose="02020603050405020304" pitchFamily="18" charset="0"/>
                <a:cs typeface="Arial" panose="020B0604020202020204" pitchFamily="34" charset="0"/>
              </a:rPr>
              <a:t>	</a:t>
            </a:r>
            <a:endParaRPr lang="en-AU" sz="2800" dirty="0">
              <a:effectLst/>
              <a:latin typeface="Times New Roman" panose="02020603050405020304" pitchFamily="18" charset="0"/>
              <a:ea typeface="Times New Roman" panose="02020603050405020304" pitchFamily="18" charset="0"/>
            </a:endParaRPr>
          </a:p>
          <a:p>
            <a:r>
              <a:rPr lang="en-AU" sz="2800" b="1" dirty="0">
                <a:effectLst/>
                <a:latin typeface="&amp;quot"/>
                <a:ea typeface="Times New Roman" panose="02020603050405020304" pitchFamily="18" charset="0"/>
                <a:cs typeface="Arial" panose="020B0604020202020204" pitchFamily="34" charset="0"/>
              </a:rPr>
              <a:t>All:		Amen.</a:t>
            </a:r>
            <a:endParaRPr lang="en-AU" sz="2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940040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E1F7E-FE79-4614-B532-2B620865AE1D}"/>
              </a:ext>
            </a:extLst>
          </p:cNvPr>
          <p:cNvSpPr>
            <a:spLocks noGrp="1"/>
          </p:cNvSpPr>
          <p:nvPr>
            <p:ph type="title"/>
          </p:nvPr>
        </p:nvSpPr>
        <p:spPr/>
        <p:txBody>
          <a:bodyPr/>
          <a:lstStyle/>
          <a:p>
            <a:pPr algn="ctr"/>
            <a:r>
              <a:rPr lang="en-AU" dirty="0"/>
              <a:t>Reflection</a:t>
            </a:r>
          </a:p>
        </p:txBody>
      </p:sp>
      <p:sp>
        <p:nvSpPr>
          <p:cNvPr id="3" name="Rectangle 2">
            <a:extLst>
              <a:ext uri="{FF2B5EF4-FFF2-40B4-BE49-F238E27FC236}">
                <a16:creationId xmlns:a16="http://schemas.microsoft.com/office/drawing/2014/main" id="{E5CE4C31-AAF5-45B0-8F1E-15D6144B529F}"/>
              </a:ext>
            </a:extLst>
          </p:cNvPr>
          <p:cNvSpPr/>
          <p:nvPr/>
        </p:nvSpPr>
        <p:spPr>
          <a:xfrm>
            <a:off x="838200" y="1659285"/>
            <a:ext cx="10515600" cy="3970318"/>
          </a:xfrm>
          <a:prstGeom prst="rect">
            <a:avLst/>
          </a:prstGeom>
        </p:spPr>
        <p:txBody>
          <a:bodyPr wrap="square">
            <a:spAutoFit/>
          </a:bodyPr>
          <a:lstStyle/>
          <a:p>
            <a:r>
              <a:rPr lang="en-AU" sz="2800" b="1" dirty="0">
                <a:latin typeface="&amp;quot"/>
                <a:cs typeface="Arial" panose="020B0604020202020204" pitchFamily="34" charset="0"/>
              </a:rPr>
              <a:t>REFLECTION by Dianne Bergant CSA</a:t>
            </a:r>
          </a:p>
          <a:p>
            <a:endParaRPr lang="en-AU" sz="2800" b="1" dirty="0">
              <a:latin typeface="&amp;quot"/>
              <a:cs typeface="Arial" panose="020B0604020202020204" pitchFamily="34" charset="0"/>
            </a:endParaRPr>
          </a:p>
          <a:p>
            <a:pPr algn="just"/>
            <a:r>
              <a:rPr lang="en-AU" sz="2800" dirty="0">
                <a:latin typeface="&amp;quot"/>
                <a:ea typeface="Calibri" panose="020F0502020204030204" pitchFamily="34" charset="0"/>
                <a:cs typeface="Arial" panose="020B0604020202020204" pitchFamily="34" charset="0"/>
              </a:rPr>
              <a:t>The readings today remind us that poetic imagery is an apt way of describing the mysterious presence of God in our midst. The cedar began as a seedling that takes years to grow into a magnificent tree. The same is true of the mustard tree. It too requires time to develop its trunk and branches. The development of moral integrity in a human being is just as gradual. Rooted in God, it flourishes in God's presence, and it produces fruit even into old age. </a:t>
            </a:r>
          </a:p>
        </p:txBody>
      </p:sp>
    </p:spTree>
    <p:extLst>
      <p:ext uri="{BB962C8B-B14F-4D97-AF65-F5344CB8AC3E}">
        <p14:creationId xmlns:p14="http://schemas.microsoft.com/office/powerpoint/2010/main" val="17282270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0F4527-D050-4B33-BECF-9427AA2921CE}"/>
              </a:ext>
            </a:extLst>
          </p:cNvPr>
          <p:cNvSpPr/>
          <p:nvPr/>
        </p:nvSpPr>
        <p:spPr>
          <a:xfrm>
            <a:off x="838199" y="2305615"/>
            <a:ext cx="10515601" cy="2246769"/>
          </a:xfrm>
          <a:prstGeom prst="rect">
            <a:avLst/>
          </a:prstGeom>
        </p:spPr>
        <p:txBody>
          <a:bodyPr wrap="square">
            <a:spAutoFit/>
          </a:bodyPr>
          <a:lstStyle/>
          <a:p>
            <a:pPr algn="just"/>
            <a:r>
              <a:rPr lang="en-AU" sz="2800" dirty="0">
                <a:latin typeface="&amp;quot"/>
                <a:ea typeface="Times New Roman" panose="02020603050405020304" pitchFamily="18" charset="0"/>
                <a:cs typeface="Arial" panose="020B0604020202020204" pitchFamily="34" charset="0"/>
              </a:rPr>
              <a:t>Although God is present in all things, sustaining them and allowing them to follow their natural courses, God really transcends all things. Metaphorical language may be the best means for speaking about God and the things of God. It enables us to live in the tension that both reveals something about God and conceals God's real nature.</a:t>
            </a:r>
          </a:p>
        </p:txBody>
      </p:sp>
      <p:sp>
        <p:nvSpPr>
          <p:cNvPr id="4" name="Title 1">
            <a:extLst>
              <a:ext uri="{FF2B5EF4-FFF2-40B4-BE49-F238E27FC236}">
                <a16:creationId xmlns:a16="http://schemas.microsoft.com/office/drawing/2014/main" id="{3F1F7E54-645A-4607-B06F-9E3B9833CD8E}"/>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2083148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97C4827-F420-4EF4-9E8D-893E6C6C59C7}"/>
              </a:ext>
            </a:extLst>
          </p:cNvPr>
          <p:cNvSpPr/>
          <p:nvPr/>
        </p:nvSpPr>
        <p:spPr>
          <a:xfrm>
            <a:off x="838200" y="1836172"/>
            <a:ext cx="10515600" cy="4401205"/>
          </a:xfrm>
          <a:prstGeom prst="rect">
            <a:avLst/>
          </a:prstGeom>
        </p:spPr>
        <p:txBody>
          <a:bodyPr wrap="square">
            <a:spAutoFit/>
          </a:bodyPr>
          <a:lstStyle/>
          <a:p>
            <a:pPr algn="just"/>
            <a:r>
              <a:rPr lang="en-AU" sz="2800" dirty="0">
                <a:effectLst/>
                <a:latin typeface="&amp;quot"/>
                <a:ea typeface="Times New Roman" panose="02020603050405020304" pitchFamily="18" charset="0"/>
                <a:cs typeface="Arial" panose="020B0604020202020204" pitchFamily="34" charset="0"/>
              </a:rPr>
              <a:t>The reign of God also begins in very ordinary circumstances, and it matures gradually until it has spread itself far and wide. Although the mystery of the reign of God unfolds within human history, we need eyes of faith to recognise it. Like the cedar and the mustard seed, it grows within the concreteness of human experience. Just as the life force that thrusts the branches of the trees further and further out cannot itself be seen, so the reign of God is mysterious, even incomprehensible. Still, it is there, inviting us, urging us to move forward, transforming our world.</a:t>
            </a:r>
            <a:endParaRPr lang="en-AU" sz="2400" dirty="0">
              <a:effectLst/>
              <a:latin typeface="Times New Roman" panose="02020603050405020304" pitchFamily="18" charset="0"/>
              <a:ea typeface="Times New Roman" panose="02020603050405020304" pitchFamily="18" charset="0"/>
            </a:endParaRPr>
          </a:p>
          <a:p>
            <a:pPr algn="r"/>
            <a:r>
              <a:rPr lang="en-AU" sz="2800" dirty="0">
                <a:effectLst/>
                <a:latin typeface="&amp;quot"/>
                <a:ea typeface="Times New Roman" panose="02020603050405020304" pitchFamily="18" charset="0"/>
                <a:cs typeface="Arial" panose="020B0604020202020204" pitchFamily="34" charset="0"/>
              </a:rPr>
              <a:t>© Dianne Bergant CSA</a:t>
            </a:r>
            <a:endParaRPr lang="en-AU" sz="2400" dirty="0">
              <a:effectLst/>
              <a:latin typeface="Times New Roman" panose="02020603050405020304" pitchFamily="18" charset="0"/>
              <a:ea typeface="Times New Roman" panose="02020603050405020304" pitchFamily="18" charset="0"/>
            </a:endParaRPr>
          </a:p>
        </p:txBody>
      </p:sp>
      <p:sp>
        <p:nvSpPr>
          <p:cNvPr id="4" name="Title 1">
            <a:extLst>
              <a:ext uri="{FF2B5EF4-FFF2-40B4-BE49-F238E27FC236}">
                <a16:creationId xmlns:a16="http://schemas.microsoft.com/office/drawing/2014/main" id="{098E9741-52CD-41E4-B09A-5A6C20565D1C}"/>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3156236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B0BF74-5BB1-4E27-B01B-5999343C9F85}"/>
              </a:ext>
            </a:extLst>
          </p:cNvPr>
          <p:cNvSpPr/>
          <p:nvPr/>
        </p:nvSpPr>
        <p:spPr>
          <a:xfrm>
            <a:off x="838200" y="1659285"/>
            <a:ext cx="10515600" cy="3539430"/>
          </a:xfrm>
          <a:prstGeom prst="rect">
            <a:avLst/>
          </a:prstGeom>
        </p:spPr>
        <p:txBody>
          <a:bodyPr wrap="square">
            <a:spAutoFit/>
          </a:bodyPr>
          <a:lstStyle/>
          <a:p>
            <a:r>
              <a:rPr lang="en-AU" sz="2800" dirty="0">
                <a:latin typeface="&amp;quot"/>
                <a:ea typeface="Calibri" panose="020F0502020204030204" pitchFamily="34" charset="0"/>
                <a:cs typeface="Arial" panose="020B0604020202020204" pitchFamily="34" charset="0"/>
              </a:rPr>
              <a:t>Lord Jesus, you gather all nations in peace</a:t>
            </a:r>
            <a:r>
              <a:rPr lang="en-AU" sz="2800" dirty="0">
                <a:latin typeface="&amp;quot"/>
                <a:cs typeface="Arial" panose="020B0604020202020204" pitchFamily="34" charset="0"/>
              </a:rPr>
              <a:t>: Lord, have mercy.</a:t>
            </a:r>
            <a:r>
              <a:rPr lang="en-AU" sz="2800" dirty="0">
                <a:solidFill>
                  <a:prstClr val="black"/>
                </a:solidFill>
                <a:latin typeface="&amp;quot"/>
                <a:cs typeface="Arial" panose="020B0604020202020204" pitchFamily="34" charset="0"/>
              </a:rPr>
              <a:t> </a:t>
            </a:r>
          </a:p>
          <a:p>
            <a:r>
              <a:rPr lang="en-AU" sz="2800" b="1" dirty="0">
                <a:solidFill>
                  <a:prstClr val="black"/>
                </a:solidFill>
                <a:latin typeface="&amp;quot"/>
                <a:cs typeface="Arial" panose="020B0604020202020204" pitchFamily="34" charset="0"/>
              </a:rPr>
              <a:t>All: Lord, have mercy.</a:t>
            </a:r>
            <a:endParaRPr lang="en-AU" sz="2800" b="1" dirty="0">
              <a:solidFill>
                <a:prstClr val="black"/>
              </a:solidFill>
              <a:latin typeface="Calibri" panose="020F0502020204030204"/>
            </a:endParaRPr>
          </a:p>
          <a:p>
            <a:pPr lvl="0" defTabSz="914377"/>
            <a:r>
              <a:rPr lang="en-AU" sz="2800" b="1" dirty="0">
                <a:solidFill>
                  <a:srgbClr val="FF0000"/>
                </a:solidFill>
                <a:latin typeface="&amp;quot"/>
                <a:cs typeface="Arial" panose="020B0604020202020204" pitchFamily="34" charset="0"/>
              </a:rPr>
              <a:t> </a:t>
            </a:r>
            <a:endParaRPr lang="en-AU" sz="2800" dirty="0">
              <a:solidFill>
                <a:prstClr val="black"/>
              </a:solidFill>
              <a:latin typeface="Calibri" panose="020F0502020204030204"/>
            </a:endParaRPr>
          </a:p>
          <a:p>
            <a:pPr lvl="0" defTabSz="914377"/>
            <a:r>
              <a:rPr lang="en-AU" sz="2800" dirty="0">
                <a:solidFill>
                  <a:prstClr val="black"/>
                </a:solidFill>
                <a:latin typeface="&amp;quot"/>
                <a:ea typeface="Calibri" panose="020F0502020204030204" pitchFamily="34" charset="0"/>
                <a:cs typeface="Arial" panose="020B0604020202020204" pitchFamily="34" charset="0"/>
              </a:rPr>
              <a:t>Christ Jesus, you come in word and sacrament: Christ have mercy.</a:t>
            </a:r>
          </a:p>
          <a:p>
            <a:pPr lvl="0" defTabSz="914377"/>
            <a:r>
              <a:rPr lang="en-AU" sz="2800" b="1" dirty="0">
                <a:solidFill>
                  <a:prstClr val="black"/>
                </a:solidFill>
                <a:latin typeface="&amp;quot"/>
                <a:cs typeface="Arial" panose="020B0604020202020204" pitchFamily="34" charset="0"/>
              </a:rPr>
              <a:t>All: Christ, have mercy.</a:t>
            </a:r>
            <a:endParaRPr lang="en-AU" sz="2800" b="1" dirty="0">
              <a:solidFill>
                <a:prstClr val="black"/>
              </a:solidFill>
              <a:latin typeface="Calibri" panose="020F0502020204030204"/>
            </a:endParaRPr>
          </a:p>
          <a:p>
            <a:pPr lvl="0" defTabSz="914377"/>
            <a:r>
              <a:rPr lang="en-AU" sz="2800" b="1" dirty="0">
                <a:solidFill>
                  <a:srgbClr val="FF0000"/>
                </a:solidFill>
                <a:latin typeface="&amp;quot"/>
                <a:cs typeface="Arial" panose="020B0604020202020204" pitchFamily="34" charset="0"/>
              </a:rPr>
              <a:t> </a:t>
            </a:r>
            <a:endParaRPr lang="en-AU" sz="2800" dirty="0">
              <a:solidFill>
                <a:prstClr val="black"/>
              </a:solidFill>
              <a:latin typeface="Calibri" panose="020F0502020204030204"/>
            </a:endParaRPr>
          </a:p>
          <a:p>
            <a:pPr lvl="0" defTabSz="914377"/>
            <a:r>
              <a:rPr lang="en-AU" sz="2800" dirty="0">
                <a:solidFill>
                  <a:prstClr val="black"/>
                </a:solidFill>
                <a:latin typeface="&amp;quot"/>
                <a:ea typeface="Calibri" panose="020F0502020204030204" pitchFamily="34" charset="0"/>
                <a:cs typeface="Arial" panose="020B0604020202020204" pitchFamily="34" charset="0"/>
              </a:rPr>
              <a:t>Lord Jesus, you show us the way to God's kingdom: Lord, have mercy.</a:t>
            </a:r>
          </a:p>
          <a:p>
            <a:pPr lvl="0" defTabSz="914377"/>
            <a:r>
              <a:rPr lang="en-AU" sz="2800" b="1" dirty="0">
                <a:solidFill>
                  <a:prstClr val="black"/>
                </a:solidFill>
                <a:latin typeface="&amp;quot"/>
                <a:cs typeface="Arial" panose="020B0604020202020204" pitchFamily="34" charset="0"/>
              </a:rPr>
              <a:t>All: Lord, have mercy.</a:t>
            </a:r>
            <a:endParaRPr lang="en-AU" sz="2800" b="1" dirty="0">
              <a:solidFill>
                <a:prstClr val="black"/>
              </a:solidFill>
              <a:latin typeface="Calibri" panose="020F0502020204030204"/>
            </a:endParaRPr>
          </a:p>
        </p:txBody>
      </p:sp>
      <p:sp>
        <p:nvSpPr>
          <p:cNvPr id="4" name="Title 1">
            <a:extLst>
              <a:ext uri="{FF2B5EF4-FFF2-40B4-BE49-F238E27FC236}">
                <a16:creationId xmlns:a16="http://schemas.microsoft.com/office/drawing/2014/main" id="{5B914212-611F-42A8-ADC8-9E308151DA38}"/>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10092973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0C5FA-7658-4C5E-AC6F-FCDBDAC8104C}"/>
              </a:ext>
            </a:extLst>
          </p:cNvPr>
          <p:cNvSpPr>
            <a:spLocks noGrp="1"/>
          </p:cNvSpPr>
          <p:nvPr>
            <p:ph type="title"/>
          </p:nvPr>
        </p:nvSpPr>
        <p:spPr/>
        <p:txBody>
          <a:bodyPr/>
          <a:lstStyle/>
          <a:p>
            <a:pPr algn="ctr"/>
            <a:r>
              <a:rPr lang="en-AU" dirty="0"/>
              <a:t>Respond in prayer to God</a:t>
            </a:r>
          </a:p>
        </p:txBody>
      </p:sp>
      <p:sp>
        <p:nvSpPr>
          <p:cNvPr id="3" name="Rectangle 2">
            <a:extLst>
              <a:ext uri="{FF2B5EF4-FFF2-40B4-BE49-F238E27FC236}">
                <a16:creationId xmlns:a16="http://schemas.microsoft.com/office/drawing/2014/main" id="{AD696021-5140-4830-98F6-424C10AFBF69}"/>
              </a:ext>
            </a:extLst>
          </p:cNvPr>
          <p:cNvSpPr/>
          <p:nvPr/>
        </p:nvSpPr>
        <p:spPr>
          <a:xfrm>
            <a:off x="838200" y="2478996"/>
            <a:ext cx="10515600" cy="1900007"/>
          </a:xfrm>
          <a:prstGeom prst="rect">
            <a:avLst/>
          </a:prstGeom>
        </p:spPr>
        <p:txBody>
          <a:bodyPr wrap="square">
            <a:spAutoFit/>
          </a:bodyPr>
          <a:lstStyle/>
          <a:p>
            <a:pPr lvl="0" defTabSz="914377">
              <a:lnSpc>
                <a:spcPct val="90000"/>
              </a:lnSpc>
              <a:spcBef>
                <a:spcPts val="1000"/>
              </a:spcBef>
            </a:pPr>
            <a:r>
              <a:rPr lang="en-AU" sz="2800" dirty="0">
                <a:solidFill>
                  <a:prstClr val="black"/>
                </a:solidFill>
                <a:latin typeface="Calibri" panose="020F0502020204030204"/>
              </a:rPr>
              <a:t>Close this reflection by praying together the Glory be..</a:t>
            </a:r>
          </a:p>
          <a:p>
            <a:pPr lvl="0" defTabSz="914377">
              <a:lnSpc>
                <a:spcPct val="90000"/>
              </a:lnSpc>
              <a:spcBef>
                <a:spcPts val="1000"/>
              </a:spcBef>
            </a:pPr>
            <a:r>
              <a:rPr lang="en-AU" sz="2800" dirty="0">
                <a:solidFill>
                  <a:prstClr val="black"/>
                </a:solidFill>
                <a:latin typeface="Calibri" panose="020F0502020204030204"/>
              </a:rPr>
              <a:t>Glory be to the Father, the Son and the Holy Spirit, as it was in the beginning, in now, and ever shall be, world without end. </a:t>
            </a:r>
          </a:p>
          <a:p>
            <a:pPr lvl="0" defTabSz="914377">
              <a:lnSpc>
                <a:spcPct val="90000"/>
              </a:lnSpc>
              <a:spcBef>
                <a:spcPts val="1000"/>
              </a:spcBef>
            </a:pPr>
            <a:r>
              <a:rPr lang="en-AU" sz="2800" dirty="0">
                <a:solidFill>
                  <a:prstClr val="black"/>
                </a:solidFill>
                <a:latin typeface="Calibri" panose="020F0502020204030204"/>
              </a:rPr>
              <a:t>Amen. </a:t>
            </a:r>
          </a:p>
        </p:txBody>
      </p:sp>
    </p:spTree>
    <p:extLst>
      <p:ext uri="{BB962C8B-B14F-4D97-AF65-F5344CB8AC3E}">
        <p14:creationId xmlns:p14="http://schemas.microsoft.com/office/powerpoint/2010/main" val="22382569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2CED-4954-4E2B-9A66-1224228FFC6F}"/>
              </a:ext>
            </a:extLst>
          </p:cNvPr>
          <p:cNvSpPr>
            <a:spLocks noGrp="1"/>
          </p:cNvSpPr>
          <p:nvPr>
            <p:ph type="title"/>
          </p:nvPr>
        </p:nvSpPr>
        <p:spPr/>
        <p:txBody>
          <a:bodyPr/>
          <a:lstStyle/>
          <a:p>
            <a:pPr algn="ctr"/>
            <a:r>
              <a:rPr lang="en-AU" dirty="0"/>
              <a:t>Closing Prayer</a:t>
            </a:r>
          </a:p>
        </p:txBody>
      </p:sp>
      <p:sp>
        <p:nvSpPr>
          <p:cNvPr id="3" name="Rectangle 2">
            <a:extLst>
              <a:ext uri="{FF2B5EF4-FFF2-40B4-BE49-F238E27FC236}">
                <a16:creationId xmlns:a16="http://schemas.microsoft.com/office/drawing/2014/main" id="{E990AB7D-1D01-42F1-998C-EE1A46367027}"/>
              </a:ext>
            </a:extLst>
          </p:cNvPr>
          <p:cNvSpPr/>
          <p:nvPr/>
        </p:nvSpPr>
        <p:spPr>
          <a:xfrm>
            <a:off x="838199" y="2305615"/>
            <a:ext cx="10515601" cy="2677656"/>
          </a:xfrm>
          <a:prstGeom prst="rect">
            <a:avLst/>
          </a:prstGeom>
        </p:spPr>
        <p:txBody>
          <a:bodyPr wrap="square">
            <a:spAutoFit/>
          </a:bodyPr>
          <a:lstStyle/>
          <a:p>
            <a:pPr marL="914400" indent="-914400"/>
            <a:r>
              <a:rPr lang="en-AU" sz="2800" dirty="0">
                <a:latin typeface="&amp;quot"/>
                <a:cs typeface="Arial" panose="020B0604020202020204" pitchFamily="34" charset="0"/>
              </a:rPr>
              <a:t>Reader:	Lord Jesus, guide us as we strive to build God's kingdom on 	earth 	and, when our days are one,  be with us forever in the 	God’s 	heavenly kingdom.		</a:t>
            </a:r>
          </a:p>
          <a:p>
            <a:pPr marL="914400" indent="-914400"/>
            <a:r>
              <a:rPr lang="en-AU" sz="2800" dirty="0">
                <a:latin typeface="&amp;quot"/>
                <a:cs typeface="Arial" panose="020B0604020202020204" pitchFamily="34" charset="0"/>
              </a:rPr>
              <a:t>		In your name we pray.</a:t>
            </a:r>
          </a:p>
          <a:p>
            <a:pPr>
              <a:spcAft>
                <a:spcPts val="0"/>
              </a:spcAft>
            </a:pPr>
            <a:r>
              <a:rPr lang="en-AU" sz="2800" b="1" dirty="0">
                <a:latin typeface="&amp;quot"/>
                <a:cs typeface="Arial" panose="020B0604020202020204" pitchFamily="34" charset="0"/>
              </a:rPr>
              <a:t> </a:t>
            </a:r>
            <a:endParaRPr lang="en-AU" sz="2800" b="1" dirty="0"/>
          </a:p>
          <a:p>
            <a:pPr>
              <a:spcAft>
                <a:spcPts val="0"/>
              </a:spcAft>
            </a:pPr>
            <a:r>
              <a:rPr lang="en-AU" sz="2800" b="1" dirty="0">
                <a:latin typeface="&amp;quot"/>
                <a:cs typeface="Arial" panose="020B0604020202020204" pitchFamily="34" charset="0"/>
              </a:rPr>
              <a:t>All:		Amen.</a:t>
            </a:r>
            <a:endParaRPr lang="en-AU" sz="2800" b="1" dirty="0"/>
          </a:p>
        </p:txBody>
      </p:sp>
    </p:spTree>
    <p:extLst>
      <p:ext uri="{BB962C8B-B14F-4D97-AF65-F5344CB8AC3E}">
        <p14:creationId xmlns:p14="http://schemas.microsoft.com/office/powerpoint/2010/main" val="26651271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E2132A7-2863-42D2-BC06-12BA427D0E12}"/>
              </a:ext>
            </a:extLst>
          </p:cNvPr>
          <p:cNvSpPr/>
          <p:nvPr/>
        </p:nvSpPr>
        <p:spPr>
          <a:xfrm>
            <a:off x="795867" y="930367"/>
            <a:ext cx="10557934" cy="5428153"/>
          </a:xfrm>
          <a:prstGeom prst="rect">
            <a:avLst/>
          </a:prstGeom>
        </p:spPr>
        <p:txBody>
          <a:bodyPr wrap="square">
            <a:spAutoFit/>
          </a:bodyPr>
          <a:lstStyle/>
          <a:p>
            <a:pPr lvl="0" defTabSz="914377"/>
            <a:endParaRPr lang="en-AU" sz="2800" b="1" dirty="0">
              <a:solidFill>
                <a:prstClr val="black"/>
              </a:solidFill>
              <a:latin typeface="Calibri" panose="020F0502020204030204"/>
            </a:endParaRPr>
          </a:p>
          <a:p>
            <a:pPr lvl="0" defTabSz="914377"/>
            <a:r>
              <a:rPr lang="en-AU" sz="2800" b="1" dirty="0">
                <a:solidFill>
                  <a:prstClr val="black"/>
                </a:solidFill>
                <a:latin typeface="Calibri" panose="020F0502020204030204"/>
              </a:rPr>
              <a:t>Reader: Let us all join together in the College Assembly Prayer </a:t>
            </a:r>
            <a:endParaRPr lang="en-AU" sz="2800" dirty="0">
              <a:solidFill>
                <a:prstClr val="black"/>
              </a:solidFill>
              <a:latin typeface="Calibri" panose="020F0502020204030204"/>
            </a:endParaRPr>
          </a:p>
          <a:p>
            <a:pPr lvl="0" defTabSz="914377"/>
            <a:r>
              <a:rPr lang="en-AU" sz="2800" b="1" dirty="0">
                <a:solidFill>
                  <a:prstClr val="black"/>
                </a:solidFill>
                <a:latin typeface="Calibri" panose="020F0502020204030204"/>
              </a:rPr>
              <a:t> </a:t>
            </a:r>
            <a:endParaRPr lang="en-AU" sz="2800" dirty="0">
              <a:solidFill>
                <a:prstClr val="black"/>
              </a:solidFill>
              <a:latin typeface="Calibri" panose="020F0502020204030204"/>
            </a:endParaRPr>
          </a:p>
          <a:p>
            <a:pPr lvl="0" defTabSz="914377"/>
            <a:r>
              <a:rPr lang="en-AU" sz="2800" b="1" dirty="0">
                <a:solidFill>
                  <a:prstClr val="black"/>
                </a:solidFill>
                <a:latin typeface="Calibri" panose="020F0502020204030204"/>
              </a:rPr>
              <a:t>(ALL) </a:t>
            </a:r>
            <a:endParaRPr lang="en-AU" sz="2800" dirty="0">
              <a:solidFill>
                <a:prstClr val="black"/>
              </a:solidFill>
              <a:latin typeface="Calibri" panose="020F0502020204030204"/>
            </a:endParaRPr>
          </a:p>
          <a:p>
            <a:pPr lvl="0" defTabSz="914377">
              <a:lnSpc>
                <a:spcPct val="90000"/>
              </a:lnSpc>
              <a:spcBef>
                <a:spcPts val="1000"/>
              </a:spcBef>
            </a:pPr>
            <a:r>
              <a:rPr lang="en-AU" sz="2800" dirty="0">
                <a:solidFill>
                  <a:prstClr val="black"/>
                </a:solidFill>
                <a:latin typeface="Calibri" panose="020F0502020204030204"/>
              </a:rPr>
              <a:t>O My God</a:t>
            </a:r>
          </a:p>
          <a:p>
            <a:pPr lvl="0" defTabSz="914377">
              <a:lnSpc>
                <a:spcPct val="90000"/>
              </a:lnSpc>
              <a:spcBef>
                <a:spcPts val="1000"/>
              </a:spcBef>
            </a:pPr>
            <a:r>
              <a:rPr lang="en-AU" sz="2800" dirty="0">
                <a:solidFill>
                  <a:prstClr val="black"/>
                </a:solidFill>
                <a:latin typeface="Calibri" panose="020F0502020204030204"/>
              </a:rPr>
              <a:t>Give me your grace to live in your love always.</a:t>
            </a:r>
          </a:p>
          <a:p>
            <a:pPr lvl="0" defTabSz="914377">
              <a:lnSpc>
                <a:spcPct val="90000"/>
              </a:lnSpc>
              <a:spcBef>
                <a:spcPts val="1000"/>
              </a:spcBef>
            </a:pPr>
            <a:r>
              <a:rPr lang="en-AU" sz="2800" dirty="0">
                <a:solidFill>
                  <a:prstClr val="black"/>
                </a:solidFill>
                <a:latin typeface="Calibri" panose="020F0502020204030204"/>
              </a:rPr>
              <a:t>Keep my eyes, my ears, my heart</a:t>
            </a:r>
          </a:p>
          <a:p>
            <a:pPr lvl="0" defTabSz="914377">
              <a:lnSpc>
                <a:spcPct val="90000"/>
              </a:lnSpc>
              <a:spcBef>
                <a:spcPts val="1000"/>
              </a:spcBef>
            </a:pPr>
            <a:r>
              <a:rPr lang="en-AU" sz="2800" dirty="0">
                <a:solidFill>
                  <a:prstClr val="black"/>
                </a:solidFill>
                <a:latin typeface="Calibri" panose="020F0502020204030204"/>
              </a:rPr>
              <a:t>from clinging to the things that stop me loving. </a:t>
            </a:r>
          </a:p>
          <a:p>
            <a:pPr lvl="0" defTabSz="914377">
              <a:lnSpc>
                <a:spcPct val="90000"/>
              </a:lnSpc>
              <a:spcBef>
                <a:spcPts val="1000"/>
              </a:spcBef>
            </a:pPr>
            <a:r>
              <a:rPr lang="en-AU" sz="2800" dirty="0">
                <a:solidFill>
                  <a:prstClr val="black"/>
                </a:solidFill>
                <a:latin typeface="Calibri" panose="020F0502020204030204"/>
              </a:rPr>
              <a:t>Raise my heart in joyful praise for your gifts and </a:t>
            </a:r>
          </a:p>
          <a:p>
            <a:pPr lvl="0" defTabSz="914377">
              <a:lnSpc>
                <a:spcPct val="90000"/>
              </a:lnSpc>
              <a:spcBef>
                <a:spcPts val="1000"/>
              </a:spcBef>
            </a:pPr>
            <a:r>
              <a:rPr lang="en-AU" sz="2800" dirty="0">
                <a:solidFill>
                  <a:prstClr val="black"/>
                </a:solidFill>
                <a:latin typeface="Calibri" panose="020F0502020204030204"/>
              </a:rPr>
              <a:t>let my love of you grow more and more every day.</a:t>
            </a:r>
          </a:p>
          <a:p>
            <a:pPr lvl="0" defTabSz="914377">
              <a:lnSpc>
                <a:spcPct val="90000"/>
              </a:lnSpc>
              <a:spcBef>
                <a:spcPts val="1000"/>
              </a:spcBef>
            </a:pPr>
            <a:r>
              <a:rPr lang="en-AU" sz="2800" dirty="0">
                <a:solidFill>
                  <a:prstClr val="black"/>
                </a:solidFill>
                <a:latin typeface="Calibri" panose="020F0502020204030204"/>
              </a:rPr>
              <a:t>Amen. </a:t>
            </a:r>
          </a:p>
        </p:txBody>
      </p:sp>
      <p:sp>
        <p:nvSpPr>
          <p:cNvPr id="4" name="Title 1">
            <a:extLst>
              <a:ext uri="{FF2B5EF4-FFF2-40B4-BE49-F238E27FC236}">
                <a16:creationId xmlns:a16="http://schemas.microsoft.com/office/drawing/2014/main" id="{DE3B763E-A3E5-4699-91FE-C6CA66C81B8E}"/>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23912257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423DA-5755-498C-8E34-1178387C392E}"/>
              </a:ext>
            </a:extLst>
          </p:cNvPr>
          <p:cNvSpPr>
            <a:spLocks noGrp="1"/>
          </p:cNvSpPr>
          <p:nvPr>
            <p:ph type="title"/>
          </p:nvPr>
        </p:nvSpPr>
        <p:spPr/>
        <p:txBody>
          <a:bodyPr/>
          <a:lstStyle/>
          <a:p>
            <a:pPr algn="ctr"/>
            <a:r>
              <a:rPr lang="en-AU" dirty="0"/>
              <a:t>Short litany</a:t>
            </a:r>
          </a:p>
        </p:txBody>
      </p:sp>
      <p:sp>
        <p:nvSpPr>
          <p:cNvPr id="3" name="Rectangle 2">
            <a:extLst>
              <a:ext uri="{FF2B5EF4-FFF2-40B4-BE49-F238E27FC236}">
                <a16:creationId xmlns:a16="http://schemas.microsoft.com/office/drawing/2014/main" id="{571E9F6A-60E5-4AC7-AD74-51054B35E964}"/>
              </a:ext>
            </a:extLst>
          </p:cNvPr>
          <p:cNvSpPr/>
          <p:nvPr/>
        </p:nvSpPr>
        <p:spPr>
          <a:xfrm>
            <a:off x="838200" y="2156857"/>
            <a:ext cx="10515600" cy="2544286"/>
          </a:xfrm>
          <a:prstGeom prst="rect">
            <a:avLst/>
          </a:prstGeom>
        </p:spPr>
        <p:txBody>
          <a:bodyPr wrap="square">
            <a:spAutoFit/>
          </a:bodyPr>
          <a:lstStyle/>
          <a:p>
            <a:pPr lvl="0" defTabSz="914377">
              <a:lnSpc>
                <a:spcPct val="90000"/>
              </a:lnSpc>
              <a:spcBef>
                <a:spcPts val="1000"/>
              </a:spcBef>
            </a:pPr>
            <a:r>
              <a:rPr lang="en-AU" sz="2800" b="1" dirty="0">
                <a:solidFill>
                  <a:prstClr val="black"/>
                </a:solidFill>
                <a:latin typeface="Calibri" panose="020F0502020204030204"/>
              </a:rPr>
              <a:t>Reader: Mary, Mother of God</a:t>
            </a:r>
            <a:endParaRPr lang="en-AU" sz="2800" dirty="0">
              <a:solidFill>
                <a:prstClr val="black"/>
              </a:solidFill>
              <a:latin typeface="Calibri" panose="020F0502020204030204"/>
            </a:endParaRPr>
          </a:p>
          <a:p>
            <a:pPr lvl="0" defTabSz="914377">
              <a:lnSpc>
                <a:spcPct val="90000"/>
              </a:lnSpc>
              <a:spcBef>
                <a:spcPts val="1000"/>
              </a:spcBef>
            </a:pPr>
            <a:r>
              <a:rPr lang="en-AU" sz="2800" dirty="0">
                <a:solidFill>
                  <a:prstClr val="black"/>
                </a:solidFill>
                <a:latin typeface="Calibri" panose="020F0502020204030204"/>
              </a:rPr>
              <a:t>All: </a:t>
            </a:r>
            <a:r>
              <a:rPr lang="en-AU" sz="2800" i="1" dirty="0">
                <a:solidFill>
                  <a:prstClr val="black"/>
                </a:solidFill>
                <a:latin typeface="Calibri" panose="020F0502020204030204"/>
              </a:rPr>
              <a:t>Pray for us</a:t>
            </a:r>
            <a:endParaRPr lang="en-AU" sz="2800" dirty="0">
              <a:solidFill>
                <a:prstClr val="black"/>
              </a:solidFill>
              <a:latin typeface="Calibri" panose="020F0502020204030204"/>
            </a:endParaRPr>
          </a:p>
          <a:p>
            <a:pPr lvl="0" defTabSz="914377">
              <a:lnSpc>
                <a:spcPct val="90000"/>
              </a:lnSpc>
              <a:spcBef>
                <a:spcPts val="1000"/>
              </a:spcBef>
            </a:pPr>
            <a:r>
              <a:rPr lang="en-AU" sz="2800" b="1" dirty="0">
                <a:solidFill>
                  <a:prstClr val="black"/>
                </a:solidFill>
                <a:latin typeface="Calibri" panose="020F0502020204030204"/>
              </a:rPr>
              <a:t> </a:t>
            </a:r>
            <a:endParaRPr lang="en-AU" sz="2800" dirty="0">
              <a:solidFill>
                <a:prstClr val="black"/>
              </a:solidFill>
              <a:latin typeface="Calibri" panose="020F0502020204030204"/>
            </a:endParaRPr>
          </a:p>
          <a:p>
            <a:pPr lvl="0" defTabSz="914377">
              <a:lnSpc>
                <a:spcPct val="90000"/>
              </a:lnSpc>
              <a:spcBef>
                <a:spcPts val="1000"/>
              </a:spcBef>
            </a:pPr>
            <a:r>
              <a:rPr lang="en-AU" sz="2800" b="1" dirty="0">
                <a:solidFill>
                  <a:prstClr val="black"/>
                </a:solidFill>
                <a:latin typeface="Calibri" panose="020F0502020204030204"/>
              </a:rPr>
              <a:t>Reader: St Patrick </a:t>
            </a:r>
            <a:endParaRPr lang="en-AU" sz="2800" dirty="0">
              <a:solidFill>
                <a:prstClr val="black"/>
              </a:solidFill>
              <a:latin typeface="Calibri" panose="020F0502020204030204"/>
            </a:endParaRPr>
          </a:p>
          <a:p>
            <a:pPr lvl="0" defTabSz="914377">
              <a:lnSpc>
                <a:spcPct val="90000"/>
              </a:lnSpc>
              <a:spcBef>
                <a:spcPts val="1000"/>
              </a:spcBef>
            </a:pPr>
            <a:r>
              <a:rPr lang="en-AU" sz="2800" dirty="0">
                <a:solidFill>
                  <a:prstClr val="black"/>
                </a:solidFill>
                <a:latin typeface="Calibri" panose="020F0502020204030204"/>
              </a:rPr>
              <a:t>All: </a:t>
            </a:r>
            <a:r>
              <a:rPr lang="en-AU" sz="2800" i="1" dirty="0">
                <a:solidFill>
                  <a:prstClr val="black"/>
                </a:solidFill>
                <a:latin typeface="Calibri" panose="020F0502020204030204"/>
              </a:rPr>
              <a:t>Pray for us</a:t>
            </a:r>
            <a:endParaRPr lang="en-AU" sz="2800" dirty="0">
              <a:solidFill>
                <a:prstClr val="black"/>
              </a:solidFill>
              <a:latin typeface="Calibri" panose="020F0502020204030204"/>
            </a:endParaRPr>
          </a:p>
        </p:txBody>
      </p:sp>
    </p:spTree>
    <p:extLst>
      <p:ext uri="{BB962C8B-B14F-4D97-AF65-F5344CB8AC3E}">
        <p14:creationId xmlns:p14="http://schemas.microsoft.com/office/powerpoint/2010/main" val="5571096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D040FB-3F44-40B4-9ADD-0CFA8898C8FB}"/>
              </a:ext>
            </a:extLst>
          </p:cNvPr>
          <p:cNvSpPr/>
          <p:nvPr/>
        </p:nvSpPr>
        <p:spPr>
          <a:xfrm>
            <a:off x="821267" y="866760"/>
            <a:ext cx="10549466" cy="5640518"/>
          </a:xfrm>
          <a:prstGeom prst="rect">
            <a:avLst/>
          </a:prstGeom>
        </p:spPr>
        <p:txBody>
          <a:bodyPr wrap="square">
            <a:spAutoFit/>
          </a:bodyPr>
          <a:lstStyle/>
          <a:p>
            <a:pPr lvl="0" defTabSz="914377">
              <a:lnSpc>
                <a:spcPct val="90000"/>
              </a:lnSpc>
              <a:spcBef>
                <a:spcPts val="1000"/>
              </a:spcBef>
            </a:pPr>
            <a:endParaRPr lang="en-AU" sz="2800" b="1" dirty="0">
              <a:solidFill>
                <a:prstClr val="black"/>
              </a:solidFill>
              <a:latin typeface="Calibri" panose="020F0502020204030204"/>
            </a:endParaRPr>
          </a:p>
          <a:p>
            <a:pPr lvl="0" defTabSz="914377">
              <a:lnSpc>
                <a:spcPct val="90000"/>
              </a:lnSpc>
              <a:spcBef>
                <a:spcPts val="1000"/>
              </a:spcBef>
            </a:pPr>
            <a:r>
              <a:rPr lang="en-AU" sz="2800" b="1" dirty="0">
                <a:solidFill>
                  <a:prstClr val="black"/>
                </a:solidFill>
                <a:latin typeface="Calibri" panose="020F0502020204030204"/>
              </a:rPr>
              <a:t>Reader: St Mary of the Cross </a:t>
            </a:r>
            <a:endParaRPr lang="en-AU" sz="2800" dirty="0">
              <a:solidFill>
                <a:prstClr val="black"/>
              </a:solidFill>
              <a:latin typeface="Calibri" panose="020F0502020204030204"/>
            </a:endParaRPr>
          </a:p>
          <a:p>
            <a:pPr lvl="0" defTabSz="914377">
              <a:lnSpc>
                <a:spcPct val="90000"/>
              </a:lnSpc>
              <a:spcBef>
                <a:spcPts val="1000"/>
              </a:spcBef>
            </a:pPr>
            <a:r>
              <a:rPr lang="en-AU" sz="2800" dirty="0">
                <a:solidFill>
                  <a:prstClr val="black"/>
                </a:solidFill>
                <a:latin typeface="Calibri" panose="020F0502020204030204"/>
              </a:rPr>
              <a:t>All: </a:t>
            </a:r>
            <a:r>
              <a:rPr lang="en-AU" sz="2800" i="1" dirty="0">
                <a:solidFill>
                  <a:prstClr val="black"/>
                </a:solidFill>
                <a:latin typeface="Calibri" panose="020F0502020204030204"/>
              </a:rPr>
              <a:t>Pray for us</a:t>
            </a:r>
            <a:endParaRPr lang="en-AU" sz="2800" dirty="0">
              <a:solidFill>
                <a:prstClr val="black"/>
              </a:solidFill>
              <a:latin typeface="Calibri" panose="020F0502020204030204"/>
            </a:endParaRPr>
          </a:p>
          <a:p>
            <a:pPr lvl="0" defTabSz="914377">
              <a:lnSpc>
                <a:spcPct val="90000"/>
              </a:lnSpc>
              <a:spcBef>
                <a:spcPts val="1000"/>
              </a:spcBef>
            </a:pPr>
            <a:r>
              <a:rPr lang="en-AU" sz="2800" b="1" dirty="0">
                <a:solidFill>
                  <a:prstClr val="black"/>
                </a:solidFill>
                <a:latin typeface="Calibri" panose="020F0502020204030204"/>
              </a:rPr>
              <a:t> </a:t>
            </a:r>
            <a:endParaRPr lang="en-AU" sz="2800" dirty="0">
              <a:solidFill>
                <a:prstClr val="black"/>
              </a:solidFill>
              <a:latin typeface="Calibri" panose="020F0502020204030204"/>
            </a:endParaRPr>
          </a:p>
          <a:p>
            <a:pPr lvl="0" defTabSz="914377">
              <a:lnSpc>
                <a:spcPct val="90000"/>
              </a:lnSpc>
              <a:spcBef>
                <a:spcPts val="1000"/>
              </a:spcBef>
            </a:pPr>
            <a:r>
              <a:rPr lang="en-AU" sz="2800" b="1" dirty="0">
                <a:solidFill>
                  <a:prstClr val="black"/>
                </a:solidFill>
                <a:latin typeface="Calibri" panose="020F0502020204030204"/>
              </a:rPr>
              <a:t>Reader: Blessed Edmund Rice </a:t>
            </a:r>
            <a:endParaRPr lang="en-AU" sz="2800" dirty="0">
              <a:solidFill>
                <a:prstClr val="black"/>
              </a:solidFill>
              <a:latin typeface="Calibri" panose="020F0502020204030204"/>
            </a:endParaRPr>
          </a:p>
          <a:p>
            <a:pPr lvl="0" defTabSz="914377">
              <a:lnSpc>
                <a:spcPct val="90000"/>
              </a:lnSpc>
              <a:spcBef>
                <a:spcPts val="1000"/>
              </a:spcBef>
            </a:pPr>
            <a:r>
              <a:rPr lang="en-AU" sz="2800" dirty="0">
                <a:solidFill>
                  <a:prstClr val="black"/>
                </a:solidFill>
                <a:latin typeface="Calibri" panose="020F0502020204030204"/>
              </a:rPr>
              <a:t>All: </a:t>
            </a:r>
            <a:r>
              <a:rPr lang="en-AU" sz="2800" i="1" dirty="0">
                <a:solidFill>
                  <a:prstClr val="black"/>
                </a:solidFill>
                <a:latin typeface="Calibri" panose="020F0502020204030204"/>
              </a:rPr>
              <a:t>Pray for us</a:t>
            </a:r>
            <a:endParaRPr lang="en-AU" sz="2800" dirty="0">
              <a:solidFill>
                <a:prstClr val="black"/>
              </a:solidFill>
              <a:latin typeface="Calibri" panose="020F0502020204030204"/>
            </a:endParaRPr>
          </a:p>
          <a:p>
            <a:pPr lvl="0" defTabSz="914377">
              <a:lnSpc>
                <a:spcPct val="90000"/>
              </a:lnSpc>
              <a:spcBef>
                <a:spcPts val="1000"/>
              </a:spcBef>
            </a:pPr>
            <a:r>
              <a:rPr lang="en-AU" sz="2800" b="1" dirty="0">
                <a:solidFill>
                  <a:prstClr val="black"/>
                </a:solidFill>
                <a:latin typeface="Calibri" panose="020F0502020204030204"/>
              </a:rPr>
              <a:t> </a:t>
            </a:r>
            <a:endParaRPr lang="en-AU" sz="2800" dirty="0">
              <a:solidFill>
                <a:prstClr val="black"/>
              </a:solidFill>
              <a:latin typeface="Calibri" panose="020F0502020204030204"/>
            </a:endParaRPr>
          </a:p>
          <a:p>
            <a:pPr marL="1338263" lvl="0" indent="-1338263" defTabSz="914377">
              <a:lnSpc>
                <a:spcPct val="90000"/>
              </a:lnSpc>
              <a:spcBef>
                <a:spcPts val="1000"/>
              </a:spcBef>
            </a:pPr>
            <a:r>
              <a:rPr lang="en-AU" sz="2800" b="1" dirty="0">
                <a:solidFill>
                  <a:prstClr val="black"/>
                </a:solidFill>
                <a:latin typeface="Calibri" panose="020F0502020204030204"/>
              </a:rPr>
              <a:t>Reader:  In the name of the Father, and of the Son, and of the Holy Spirit.</a:t>
            </a:r>
            <a:endParaRPr lang="en-AU" sz="2800" dirty="0">
              <a:solidFill>
                <a:prstClr val="black"/>
              </a:solidFill>
              <a:latin typeface="Calibri" panose="020F0502020204030204"/>
            </a:endParaRPr>
          </a:p>
          <a:p>
            <a:pPr lvl="0" defTabSz="914377">
              <a:lnSpc>
                <a:spcPct val="90000"/>
              </a:lnSpc>
              <a:spcBef>
                <a:spcPts val="1000"/>
              </a:spcBef>
            </a:pPr>
            <a:r>
              <a:rPr lang="en-AU" sz="2800" dirty="0">
                <a:solidFill>
                  <a:prstClr val="black"/>
                </a:solidFill>
                <a:latin typeface="Calibri" panose="020F0502020204030204"/>
              </a:rPr>
              <a:t> </a:t>
            </a:r>
          </a:p>
          <a:p>
            <a:pPr marL="1252538" lvl="0" indent="-1252538" defTabSz="914377">
              <a:lnSpc>
                <a:spcPct val="90000"/>
              </a:lnSpc>
              <a:spcBef>
                <a:spcPts val="1000"/>
              </a:spcBef>
            </a:pPr>
            <a:r>
              <a:rPr lang="en-AU" sz="2800" dirty="0">
                <a:solidFill>
                  <a:prstClr val="black"/>
                </a:solidFill>
                <a:latin typeface="Calibri" panose="020F0502020204030204"/>
              </a:rPr>
              <a:t>All:	Amen.</a:t>
            </a:r>
          </a:p>
        </p:txBody>
      </p:sp>
      <p:sp>
        <p:nvSpPr>
          <p:cNvPr id="4" name="Title 1">
            <a:extLst>
              <a:ext uri="{FF2B5EF4-FFF2-40B4-BE49-F238E27FC236}">
                <a16:creationId xmlns:a16="http://schemas.microsoft.com/office/drawing/2014/main" id="{69E0AB1C-87B9-40DE-99A0-52DE2D29896D}"/>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17756494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8F4B5-002C-2F46-9082-413F76AD430B}"/>
              </a:ext>
            </a:extLst>
          </p:cNvPr>
          <p:cNvSpPr>
            <a:spLocks noGrp="1"/>
          </p:cNvSpPr>
          <p:nvPr>
            <p:ph type="ctrTitle"/>
          </p:nvPr>
        </p:nvSpPr>
        <p:spPr>
          <a:xfrm>
            <a:off x="509287" y="5359673"/>
            <a:ext cx="11227442" cy="776703"/>
          </a:xfrm>
        </p:spPr>
        <p:txBody>
          <a:bodyPr/>
          <a:lstStyle/>
          <a:p>
            <a:r>
              <a:rPr lang="en-US" dirty="0">
                <a:solidFill>
                  <a:prstClr val="white"/>
                </a:solidFill>
              </a:rPr>
              <a:t>Eleventh Sunday in Ordinary Time</a:t>
            </a:r>
            <a:endParaRPr lang="en-US" dirty="0"/>
          </a:p>
        </p:txBody>
      </p:sp>
    </p:spTree>
    <p:extLst>
      <p:ext uri="{BB962C8B-B14F-4D97-AF65-F5344CB8AC3E}">
        <p14:creationId xmlns:p14="http://schemas.microsoft.com/office/powerpoint/2010/main" val="247056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29EEB2F-4D18-4D31-BCBB-59B1B5884A2F}"/>
              </a:ext>
            </a:extLst>
          </p:cNvPr>
          <p:cNvSpPr/>
          <p:nvPr/>
        </p:nvSpPr>
        <p:spPr>
          <a:xfrm>
            <a:off x="821267" y="2737015"/>
            <a:ext cx="10515600" cy="1383969"/>
          </a:xfrm>
          <a:prstGeom prst="rect">
            <a:avLst/>
          </a:prstGeom>
        </p:spPr>
        <p:txBody>
          <a:bodyPr wrap="square">
            <a:spAutoFit/>
          </a:bodyPr>
          <a:lstStyle/>
          <a:p>
            <a:pPr lvl="0" defTabSz="914377">
              <a:lnSpc>
                <a:spcPct val="90000"/>
              </a:lnSpc>
              <a:spcBef>
                <a:spcPts val="1000"/>
              </a:spcBef>
            </a:pPr>
            <a:r>
              <a:rPr lang="en-AU" sz="2800" dirty="0">
                <a:solidFill>
                  <a:prstClr val="black"/>
                </a:solidFill>
                <a:latin typeface="&amp;quot"/>
                <a:cs typeface="Arial" panose="020B0604020202020204" pitchFamily="34" charset="0"/>
              </a:rPr>
              <a:t>Reader:	May almighty God have mercy on us, forgive us our sins, 			and bring us to everlasting life.</a:t>
            </a:r>
            <a:endParaRPr lang="en-AU" sz="2800" dirty="0">
              <a:solidFill>
                <a:prstClr val="black"/>
              </a:solidFill>
              <a:latin typeface="Calibri" panose="020F0502020204030204"/>
            </a:endParaRPr>
          </a:p>
          <a:p>
            <a:pPr lvl="0" defTabSz="914377">
              <a:lnSpc>
                <a:spcPct val="90000"/>
              </a:lnSpc>
              <a:spcBef>
                <a:spcPts val="1000"/>
              </a:spcBef>
            </a:pPr>
            <a:r>
              <a:rPr lang="en-AU" sz="2800" b="1" dirty="0">
                <a:solidFill>
                  <a:prstClr val="black"/>
                </a:solidFill>
                <a:latin typeface="&amp;quot"/>
                <a:cs typeface="Arial" panose="020B0604020202020204" pitchFamily="34" charset="0"/>
              </a:rPr>
              <a:t>All:		Amen.</a:t>
            </a:r>
            <a:endParaRPr lang="en-AU" sz="2800" b="1" dirty="0">
              <a:solidFill>
                <a:prstClr val="black"/>
              </a:solidFill>
              <a:latin typeface="Calibri" panose="020F0502020204030204"/>
            </a:endParaRPr>
          </a:p>
        </p:txBody>
      </p:sp>
      <p:sp>
        <p:nvSpPr>
          <p:cNvPr id="4" name="Title 1">
            <a:extLst>
              <a:ext uri="{FF2B5EF4-FFF2-40B4-BE49-F238E27FC236}">
                <a16:creationId xmlns:a16="http://schemas.microsoft.com/office/drawing/2014/main" id="{A44F2D3B-0E64-481B-ADD1-D108D220EF1B}"/>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675014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4B09C-AE39-4D5B-93CF-E2352A6D5F32}"/>
              </a:ext>
            </a:extLst>
          </p:cNvPr>
          <p:cNvSpPr>
            <a:spLocks noGrp="1"/>
          </p:cNvSpPr>
          <p:nvPr>
            <p:ph type="title"/>
          </p:nvPr>
        </p:nvSpPr>
        <p:spPr/>
        <p:txBody>
          <a:bodyPr/>
          <a:lstStyle/>
          <a:p>
            <a:pPr algn="ctr"/>
            <a:r>
              <a:rPr lang="en-AU" dirty="0"/>
              <a:t>Opening Prayer</a:t>
            </a:r>
          </a:p>
        </p:txBody>
      </p:sp>
      <p:sp>
        <p:nvSpPr>
          <p:cNvPr id="3" name="Rectangle 2">
            <a:extLst>
              <a:ext uri="{FF2B5EF4-FFF2-40B4-BE49-F238E27FC236}">
                <a16:creationId xmlns:a16="http://schemas.microsoft.com/office/drawing/2014/main" id="{1042EE55-3061-4700-B54E-AECCE08A95CD}"/>
              </a:ext>
            </a:extLst>
          </p:cNvPr>
          <p:cNvSpPr/>
          <p:nvPr/>
        </p:nvSpPr>
        <p:spPr>
          <a:xfrm>
            <a:off x="838200" y="2220977"/>
            <a:ext cx="10515600" cy="2416046"/>
          </a:xfrm>
          <a:prstGeom prst="rect">
            <a:avLst/>
          </a:prstGeom>
        </p:spPr>
        <p:txBody>
          <a:bodyPr wrap="square">
            <a:spAutoFit/>
          </a:bodyPr>
          <a:lstStyle/>
          <a:p>
            <a:pPr lvl="0" defTabSz="914377">
              <a:lnSpc>
                <a:spcPct val="90000"/>
              </a:lnSpc>
              <a:spcBef>
                <a:spcPts val="1000"/>
              </a:spcBef>
            </a:pPr>
            <a:r>
              <a:rPr lang="en-AU" sz="2800" dirty="0">
                <a:solidFill>
                  <a:prstClr val="black"/>
                </a:solidFill>
                <a:latin typeface="Calibri" panose="020F0502020204030204"/>
              </a:rPr>
              <a:t>Reader:	Let us pray.</a:t>
            </a:r>
          </a:p>
          <a:p>
            <a:pPr lvl="0" defTabSz="914377">
              <a:lnSpc>
                <a:spcPct val="90000"/>
              </a:lnSpc>
              <a:spcBef>
                <a:spcPts val="1000"/>
              </a:spcBef>
            </a:pPr>
            <a:r>
              <a:rPr lang="en-AU" sz="2800" b="1" i="1" dirty="0">
                <a:solidFill>
                  <a:prstClr val="black"/>
                </a:solidFill>
                <a:latin typeface="Calibri" panose="020F0502020204030204"/>
              </a:rPr>
              <a:t> </a:t>
            </a:r>
            <a:endParaRPr lang="en-AU" sz="2800" dirty="0">
              <a:solidFill>
                <a:prstClr val="black"/>
              </a:solidFill>
              <a:latin typeface="Calibri" panose="020F0502020204030204"/>
            </a:endParaRPr>
          </a:p>
          <a:p>
            <a:pPr lvl="0" defTabSz="914377">
              <a:lnSpc>
                <a:spcPct val="90000"/>
              </a:lnSpc>
              <a:spcBef>
                <a:spcPts val="1000"/>
              </a:spcBef>
            </a:pPr>
            <a:r>
              <a:rPr lang="en-AU" sz="2800" b="1" i="1" dirty="0">
                <a:solidFill>
                  <a:srgbClr val="FF0000"/>
                </a:solidFill>
                <a:latin typeface="Calibri" panose="020F0502020204030204"/>
              </a:rPr>
              <a:t>All pause for silent prayer.</a:t>
            </a:r>
            <a:endParaRPr lang="en-AU" sz="2800" dirty="0">
              <a:solidFill>
                <a:srgbClr val="FF0000"/>
              </a:solidFill>
              <a:latin typeface="Calibri" panose="020F0502020204030204"/>
            </a:endParaRPr>
          </a:p>
          <a:p>
            <a:pPr lvl="0" defTabSz="914377">
              <a:lnSpc>
                <a:spcPct val="90000"/>
              </a:lnSpc>
              <a:spcBef>
                <a:spcPts val="1000"/>
              </a:spcBef>
            </a:pPr>
            <a:r>
              <a:rPr lang="en-AU" sz="2800" b="1" i="1" dirty="0">
                <a:solidFill>
                  <a:prstClr val="black"/>
                </a:solidFill>
                <a:latin typeface="Calibri" panose="020F0502020204030204"/>
              </a:rPr>
              <a:t>(Invite those present to consider the gifts in their life, and the people who need their gifts at this time)</a:t>
            </a:r>
            <a:endParaRPr lang="en-AU" sz="2800" dirty="0">
              <a:solidFill>
                <a:prstClr val="black"/>
              </a:solidFill>
              <a:latin typeface="Calibri" panose="020F0502020204030204"/>
            </a:endParaRPr>
          </a:p>
        </p:txBody>
      </p:sp>
    </p:spTree>
    <p:extLst>
      <p:ext uri="{BB962C8B-B14F-4D97-AF65-F5344CB8AC3E}">
        <p14:creationId xmlns:p14="http://schemas.microsoft.com/office/powerpoint/2010/main" val="2532008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6BAC8DC-4837-4C79-A77C-8229F2EE996D}"/>
              </a:ext>
            </a:extLst>
          </p:cNvPr>
          <p:cNvSpPr/>
          <p:nvPr/>
        </p:nvSpPr>
        <p:spPr>
          <a:xfrm>
            <a:off x="660400" y="1898837"/>
            <a:ext cx="10871200" cy="3060325"/>
          </a:xfrm>
          <a:prstGeom prst="rect">
            <a:avLst/>
          </a:prstGeom>
        </p:spPr>
        <p:txBody>
          <a:bodyPr wrap="square">
            <a:spAutoFit/>
          </a:bodyPr>
          <a:lstStyle/>
          <a:p>
            <a:pPr lvl="0" algn="just" defTabSz="914377">
              <a:lnSpc>
                <a:spcPct val="90000"/>
              </a:lnSpc>
              <a:spcBef>
                <a:spcPts val="1000"/>
              </a:spcBef>
            </a:pPr>
            <a:r>
              <a:rPr lang="en-AU" sz="2800" dirty="0">
                <a:solidFill>
                  <a:prstClr val="black"/>
                </a:solidFill>
                <a:latin typeface="&amp;quot"/>
                <a:cs typeface="Arial" panose="020B0604020202020204" pitchFamily="34" charset="0"/>
              </a:rPr>
              <a:t>Lord Jesus, grant us the courage and strength  to work towards building</a:t>
            </a:r>
          </a:p>
          <a:p>
            <a:pPr lvl="0" algn="just" defTabSz="914377">
              <a:lnSpc>
                <a:spcPct val="90000"/>
              </a:lnSpc>
              <a:spcBef>
                <a:spcPts val="1000"/>
              </a:spcBef>
            </a:pPr>
            <a:r>
              <a:rPr lang="en-AU" sz="2800" dirty="0">
                <a:solidFill>
                  <a:prstClr val="black"/>
                </a:solidFill>
                <a:latin typeface="&amp;quot"/>
                <a:cs typeface="Arial" panose="020B0604020202020204" pitchFamily="34" charset="0"/>
              </a:rPr>
              <a:t>your kingdom on earth.</a:t>
            </a:r>
          </a:p>
          <a:p>
            <a:pPr lvl="0" algn="just" defTabSz="914377">
              <a:lnSpc>
                <a:spcPct val="90000"/>
              </a:lnSpc>
              <a:spcBef>
                <a:spcPts val="1000"/>
              </a:spcBef>
            </a:pPr>
            <a:r>
              <a:rPr lang="en-AU" sz="2800" dirty="0">
                <a:solidFill>
                  <a:prstClr val="black"/>
                </a:solidFill>
                <a:latin typeface="&amp;quot"/>
                <a:cs typeface="Arial" panose="020B0604020202020204" pitchFamily="34" charset="0"/>
              </a:rPr>
              <a:t>We make this prayer through Jesus Christ, with the Holy Spirit,</a:t>
            </a:r>
          </a:p>
          <a:p>
            <a:pPr lvl="0" algn="just" defTabSz="914377">
              <a:lnSpc>
                <a:spcPct val="90000"/>
              </a:lnSpc>
              <a:spcBef>
                <a:spcPts val="1000"/>
              </a:spcBef>
            </a:pPr>
            <a:r>
              <a:rPr lang="en-AU" sz="2800" dirty="0">
                <a:solidFill>
                  <a:prstClr val="black"/>
                </a:solidFill>
                <a:latin typeface="&amp;quot"/>
                <a:cs typeface="Arial" panose="020B0604020202020204" pitchFamily="34" charset="0"/>
              </a:rPr>
              <a:t>for ever and ever.</a:t>
            </a:r>
          </a:p>
          <a:p>
            <a:pPr lvl="0" defTabSz="914377">
              <a:lnSpc>
                <a:spcPct val="90000"/>
              </a:lnSpc>
              <a:spcBef>
                <a:spcPts val="1000"/>
              </a:spcBef>
            </a:pPr>
            <a:endParaRPr lang="en-AU" sz="2800" dirty="0">
              <a:solidFill>
                <a:prstClr val="black"/>
              </a:solidFill>
              <a:latin typeface="Calibri" panose="020F0502020204030204"/>
            </a:endParaRPr>
          </a:p>
          <a:p>
            <a:pPr lvl="0" defTabSz="914377">
              <a:lnSpc>
                <a:spcPct val="90000"/>
              </a:lnSpc>
              <a:spcBef>
                <a:spcPts val="1000"/>
              </a:spcBef>
            </a:pPr>
            <a:r>
              <a:rPr lang="en-AU" sz="2800" b="1" dirty="0">
                <a:solidFill>
                  <a:prstClr val="black"/>
                </a:solidFill>
                <a:latin typeface="Calibri" panose="020F0502020204030204"/>
              </a:rPr>
              <a:t>All:	Amen</a:t>
            </a:r>
          </a:p>
        </p:txBody>
      </p:sp>
      <p:sp>
        <p:nvSpPr>
          <p:cNvPr id="4" name="Title 1">
            <a:extLst>
              <a:ext uri="{FF2B5EF4-FFF2-40B4-BE49-F238E27FC236}">
                <a16:creationId xmlns:a16="http://schemas.microsoft.com/office/drawing/2014/main" id="{A7A3DCDE-B75C-466B-A17E-03CAB86620C0}"/>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1594333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4D50E-ED91-44D1-ADF3-A91484373A76}"/>
              </a:ext>
            </a:extLst>
          </p:cNvPr>
          <p:cNvSpPr>
            <a:spLocks noGrp="1"/>
          </p:cNvSpPr>
          <p:nvPr>
            <p:ph type="title"/>
          </p:nvPr>
        </p:nvSpPr>
        <p:spPr/>
        <p:txBody>
          <a:bodyPr/>
          <a:lstStyle/>
          <a:p>
            <a:pPr algn="ctr"/>
            <a:r>
              <a:rPr lang="en-AU" dirty="0"/>
              <a:t>First Reading</a:t>
            </a:r>
          </a:p>
        </p:txBody>
      </p:sp>
      <p:sp>
        <p:nvSpPr>
          <p:cNvPr id="3" name="Rectangle 2">
            <a:extLst>
              <a:ext uri="{FF2B5EF4-FFF2-40B4-BE49-F238E27FC236}">
                <a16:creationId xmlns:a16="http://schemas.microsoft.com/office/drawing/2014/main" id="{D69653FA-96C8-4ED6-BC86-5A90AAF0B0C8}"/>
              </a:ext>
            </a:extLst>
          </p:cNvPr>
          <p:cNvSpPr/>
          <p:nvPr/>
        </p:nvSpPr>
        <p:spPr>
          <a:xfrm>
            <a:off x="838200" y="1412366"/>
            <a:ext cx="10515600" cy="4832092"/>
          </a:xfrm>
          <a:prstGeom prst="rect">
            <a:avLst/>
          </a:prstGeom>
        </p:spPr>
        <p:txBody>
          <a:bodyPr wrap="square">
            <a:spAutoFit/>
          </a:bodyPr>
          <a:lstStyle/>
          <a:p>
            <a:pPr lvl="0" algn="just" defTabSz="914377"/>
            <a:r>
              <a:rPr lang="en-AU" sz="2800" dirty="0">
                <a:solidFill>
                  <a:prstClr val="black"/>
                </a:solidFill>
                <a:latin typeface="&amp;quot"/>
                <a:cs typeface="Arial" panose="020B0604020202020204" pitchFamily="34" charset="0"/>
              </a:rPr>
              <a:t>A reading from the prophet Ezekiel</a:t>
            </a:r>
          </a:p>
          <a:p>
            <a:pPr lvl="0" algn="just" defTabSz="914377"/>
            <a:endParaRPr lang="en-AU" sz="2800" i="1" dirty="0">
              <a:solidFill>
                <a:prstClr val="black"/>
              </a:solidFill>
              <a:latin typeface="&amp;quot"/>
              <a:cs typeface="Arial" panose="020B0604020202020204" pitchFamily="34" charset="0"/>
            </a:endParaRPr>
          </a:p>
          <a:p>
            <a:pPr lvl="0" algn="just" defTabSz="914377"/>
            <a:r>
              <a:rPr lang="en-AU" sz="2800" i="1" dirty="0">
                <a:solidFill>
                  <a:srgbClr val="FF0000"/>
                </a:solidFill>
                <a:latin typeface="&amp;quot"/>
                <a:cs typeface="Arial" panose="020B0604020202020204" pitchFamily="34" charset="0"/>
              </a:rPr>
              <a:t>I have made the small tree great.</a:t>
            </a:r>
          </a:p>
          <a:p>
            <a:pPr lvl="0" algn="just" defTabSz="914377"/>
            <a:endParaRPr lang="en-AU" sz="2800" dirty="0">
              <a:solidFill>
                <a:prstClr val="black"/>
              </a:solidFill>
              <a:latin typeface="&amp;quot"/>
              <a:cs typeface="Arial" panose="020B0604020202020204" pitchFamily="34" charset="0"/>
            </a:endParaRPr>
          </a:p>
          <a:p>
            <a:pPr algn="just"/>
            <a:r>
              <a:rPr lang="en-AU" sz="2800" dirty="0">
                <a:latin typeface="&amp;quot"/>
                <a:cs typeface="Arial" panose="020B0604020202020204" pitchFamily="34" charset="0"/>
              </a:rPr>
              <a:t>The Lord says this:</a:t>
            </a:r>
          </a:p>
          <a:p>
            <a:pPr algn="just"/>
            <a:r>
              <a:rPr lang="en-AU" sz="2800" dirty="0">
                <a:latin typeface="&amp;quot"/>
                <a:cs typeface="Arial" panose="020B0604020202020204" pitchFamily="34" charset="0"/>
              </a:rPr>
              <a:t>‘From the top of the cedar,</a:t>
            </a:r>
          </a:p>
          <a:p>
            <a:pPr algn="just"/>
            <a:r>
              <a:rPr lang="en-AU" sz="2800" dirty="0">
                <a:latin typeface="&amp;quot"/>
                <a:cs typeface="Arial" panose="020B0604020202020204" pitchFamily="34" charset="0"/>
              </a:rPr>
              <a:t>from the highest branch I will take a shoot</a:t>
            </a:r>
          </a:p>
          <a:p>
            <a:pPr algn="just"/>
            <a:r>
              <a:rPr lang="en-AU" sz="2800" dirty="0">
                <a:latin typeface="&amp;quot"/>
                <a:cs typeface="Arial" panose="020B0604020202020204" pitchFamily="34" charset="0"/>
              </a:rPr>
              <a:t>and plant it myself on a very high mountain.</a:t>
            </a:r>
          </a:p>
          <a:p>
            <a:pPr algn="just"/>
            <a:r>
              <a:rPr lang="en-AU" sz="2800" dirty="0">
                <a:latin typeface="&amp;quot"/>
                <a:cs typeface="Arial" panose="020B0604020202020204" pitchFamily="34" charset="0"/>
              </a:rPr>
              <a:t>I will plant it on the high mountain of Israel.</a:t>
            </a:r>
          </a:p>
          <a:p>
            <a:pPr algn="just"/>
            <a:r>
              <a:rPr lang="en-AU" sz="2800" dirty="0">
                <a:latin typeface="&amp;quot"/>
                <a:cs typeface="Arial" panose="020B0604020202020204" pitchFamily="34" charset="0"/>
              </a:rPr>
              <a:t>It will sprout branches and bear fruit,</a:t>
            </a:r>
          </a:p>
          <a:p>
            <a:pPr algn="just"/>
            <a:r>
              <a:rPr lang="en-AU" sz="2800" dirty="0">
                <a:latin typeface="&amp;quot"/>
                <a:cs typeface="Arial" panose="020B0604020202020204" pitchFamily="34" charset="0"/>
              </a:rPr>
              <a:t>and become a noble cedar.</a:t>
            </a:r>
          </a:p>
        </p:txBody>
      </p:sp>
    </p:spTree>
    <p:extLst>
      <p:ext uri="{BB962C8B-B14F-4D97-AF65-F5344CB8AC3E}">
        <p14:creationId xmlns:p14="http://schemas.microsoft.com/office/powerpoint/2010/main" val="4082595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211BE9-4E1D-493B-A850-E0715BAA55E0}"/>
              </a:ext>
            </a:extLst>
          </p:cNvPr>
          <p:cNvSpPr>
            <a:spLocks noGrp="1"/>
          </p:cNvSpPr>
          <p:nvPr>
            <p:ph idx="1"/>
          </p:nvPr>
        </p:nvSpPr>
        <p:spPr>
          <a:xfrm>
            <a:off x="838201" y="1507671"/>
            <a:ext cx="10515599" cy="4985203"/>
          </a:xfrm>
        </p:spPr>
        <p:txBody>
          <a:bodyPr>
            <a:normAutofit/>
          </a:bodyPr>
          <a:lstStyle/>
          <a:p>
            <a:pPr marL="0" indent="0" algn="just">
              <a:buNone/>
            </a:pPr>
            <a:r>
              <a:rPr lang="en-AU" dirty="0">
                <a:latin typeface="&amp;quot"/>
                <a:cs typeface="Arial" panose="020B0604020202020204" pitchFamily="34" charset="0"/>
              </a:rPr>
              <a:t>Every kind of bird will live beneath it, </a:t>
            </a:r>
          </a:p>
          <a:p>
            <a:pPr marL="0" indent="0" algn="just">
              <a:buNone/>
            </a:pPr>
            <a:r>
              <a:rPr lang="en-AU" dirty="0">
                <a:latin typeface="&amp;quot"/>
                <a:cs typeface="Arial" panose="020B0604020202020204" pitchFamily="34" charset="0"/>
              </a:rPr>
              <a:t>every winged creature rest in the shade of its branches.</a:t>
            </a:r>
          </a:p>
          <a:p>
            <a:pPr marL="0" indent="0" algn="just">
              <a:buNone/>
            </a:pPr>
            <a:r>
              <a:rPr lang="en-AU" dirty="0">
                <a:latin typeface="&amp;quot"/>
                <a:cs typeface="Arial" panose="020B0604020202020204" pitchFamily="34" charset="0"/>
              </a:rPr>
              <a:t>And every tree of the field will learn that I, the Lord, am the one</a:t>
            </a:r>
          </a:p>
          <a:p>
            <a:pPr marL="0" indent="0" algn="just">
              <a:buNone/>
            </a:pPr>
            <a:r>
              <a:rPr lang="en-AU" dirty="0">
                <a:latin typeface="&amp;quot"/>
                <a:cs typeface="Arial" panose="020B0604020202020204" pitchFamily="34" charset="0"/>
              </a:rPr>
              <a:t>who stunts tall trees and makes the low ones grow,</a:t>
            </a:r>
          </a:p>
          <a:p>
            <a:pPr marL="0" indent="0" algn="just">
              <a:buNone/>
            </a:pPr>
            <a:r>
              <a:rPr lang="en-AU" dirty="0">
                <a:latin typeface="&amp;quot"/>
                <a:cs typeface="Arial" panose="020B0604020202020204" pitchFamily="34" charset="0"/>
              </a:rPr>
              <a:t>who withers green trees and makes the withered green.</a:t>
            </a:r>
          </a:p>
          <a:p>
            <a:pPr marL="0" indent="0" algn="just">
              <a:buNone/>
            </a:pPr>
            <a:r>
              <a:rPr lang="en-AU" dirty="0">
                <a:latin typeface="&amp;quot"/>
                <a:cs typeface="Arial" panose="020B0604020202020204" pitchFamily="34" charset="0"/>
              </a:rPr>
              <a:t>I, the Lord, have spoken, and I will do it.’</a:t>
            </a:r>
          </a:p>
          <a:p>
            <a:pPr marL="0" indent="0" algn="just">
              <a:buNone/>
            </a:pPr>
            <a:endParaRPr lang="en-AU" dirty="0">
              <a:latin typeface="&amp;quot"/>
              <a:cs typeface="Arial" panose="020B0604020202020204" pitchFamily="34" charset="0"/>
            </a:endParaRPr>
          </a:p>
          <a:p>
            <a:pPr marL="0" indent="0" algn="just">
              <a:lnSpc>
                <a:spcPct val="110000"/>
              </a:lnSpc>
              <a:spcBef>
                <a:spcPts val="0"/>
              </a:spcBef>
              <a:buNone/>
            </a:pPr>
            <a:r>
              <a:rPr lang="en-AU" dirty="0">
                <a:latin typeface="&amp;quot"/>
                <a:cs typeface="Arial" panose="020B0604020202020204" pitchFamily="34" charset="0"/>
              </a:rPr>
              <a:t>The word of the Lord</a:t>
            </a:r>
          </a:p>
          <a:p>
            <a:pPr marL="0" indent="0" algn="just">
              <a:lnSpc>
                <a:spcPct val="110000"/>
              </a:lnSpc>
              <a:spcBef>
                <a:spcPts val="0"/>
              </a:spcBef>
              <a:buNone/>
            </a:pPr>
            <a:endParaRPr lang="en-AU" dirty="0">
              <a:latin typeface="&amp;quot"/>
              <a:cs typeface="Arial" panose="020B0604020202020204" pitchFamily="34" charset="0"/>
            </a:endParaRPr>
          </a:p>
          <a:p>
            <a:pPr marL="0" indent="0" algn="just">
              <a:lnSpc>
                <a:spcPct val="110000"/>
              </a:lnSpc>
              <a:spcBef>
                <a:spcPts val="0"/>
              </a:spcBef>
              <a:buNone/>
            </a:pPr>
            <a:r>
              <a:rPr lang="en-AU" b="1" dirty="0">
                <a:latin typeface="&amp;quot"/>
                <a:cs typeface="Arial" panose="020B0604020202020204" pitchFamily="34" charset="0"/>
              </a:rPr>
              <a:t>ALL: Thanks be to God</a:t>
            </a:r>
          </a:p>
          <a:p>
            <a:endParaRPr lang="en-AU" dirty="0"/>
          </a:p>
        </p:txBody>
      </p:sp>
      <p:sp>
        <p:nvSpPr>
          <p:cNvPr id="3" name="Title 1">
            <a:extLst>
              <a:ext uri="{FF2B5EF4-FFF2-40B4-BE49-F238E27FC236}">
                <a16:creationId xmlns:a16="http://schemas.microsoft.com/office/drawing/2014/main" id="{F40AFCA3-21B2-4071-9F3B-2E698E0E3F78}"/>
              </a:ext>
            </a:extLst>
          </p:cNvPr>
          <p:cNvSpPr>
            <a:spLocks noGrp="1"/>
          </p:cNvSpPr>
          <p:nvPr>
            <p:ph type="title"/>
          </p:nvPr>
        </p:nvSpPr>
        <p:spPr>
          <a:xfrm>
            <a:off x="838200" y="365126"/>
            <a:ext cx="10515600" cy="579091"/>
          </a:xfrm>
        </p:spPr>
        <p:txBody>
          <a:bodyPr/>
          <a:lstStyle/>
          <a:p>
            <a:pPr algn="ctr"/>
            <a:endParaRPr lang="en-AU" dirty="0"/>
          </a:p>
        </p:txBody>
      </p:sp>
    </p:spTree>
    <p:extLst>
      <p:ext uri="{BB962C8B-B14F-4D97-AF65-F5344CB8AC3E}">
        <p14:creationId xmlns:p14="http://schemas.microsoft.com/office/powerpoint/2010/main" val="14937822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CFF79893B72014CA9E340FA0488EA53" ma:contentTypeVersion="12" ma:contentTypeDescription="Create a new document." ma:contentTypeScope="" ma:versionID="b19462d7880445d8906303889a4e8db4">
  <xsd:schema xmlns:xsd="http://www.w3.org/2001/XMLSchema" xmlns:xs="http://www.w3.org/2001/XMLSchema" xmlns:p="http://schemas.microsoft.com/office/2006/metadata/properties" xmlns:ns3="7eb88b44-1ed0-494f-8c7e-13689c72c6cf" xmlns:ns4="709349ae-94fb-4e9e-a495-077fd285c933" targetNamespace="http://schemas.microsoft.com/office/2006/metadata/properties" ma:root="true" ma:fieldsID="a1017e1e71506089b3d1a0a9974f0b84" ns3:_="" ns4:_="">
    <xsd:import namespace="7eb88b44-1ed0-494f-8c7e-13689c72c6cf"/>
    <xsd:import namespace="709349ae-94fb-4e9e-a495-077fd285c93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b88b44-1ed0-494f-8c7e-13689c72c6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09349ae-94fb-4e9e-a495-077fd285c93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B76CDE-4829-4366-A614-3995680EDCA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31D5835-E43F-4219-A10A-04ADD1A4E8EF}">
  <ds:schemaRefs>
    <ds:schemaRef ds:uri="http://schemas.microsoft.com/sharepoint/v3/contenttype/forms"/>
  </ds:schemaRefs>
</ds:datastoreItem>
</file>

<file path=customXml/itemProps3.xml><?xml version="1.0" encoding="utf-8"?>
<ds:datastoreItem xmlns:ds="http://schemas.openxmlformats.org/officeDocument/2006/customXml" ds:itemID="{170DAF37-FA63-412B-AFEF-DC2C34AF7D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b88b44-1ed0-494f-8c7e-13689c72c6cf"/>
    <ds:schemaRef ds:uri="709349ae-94fb-4e9e-a495-077fd285c9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779</TotalTime>
  <Words>2793</Words>
  <Application>Microsoft Office PowerPoint</Application>
  <PresentationFormat>Widescreen</PresentationFormat>
  <Paragraphs>203</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&amp;quot</vt:lpstr>
      <vt:lpstr>Arial</vt:lpstr>
      <vt:lpstr>Calibri</vt:lpstr>
      <vt:lpstr>Times New Roman</vt:lpstr>
      <vt:lpstr>Office Theme</vt:lpstr>
      <vt:lpstr>Eleventh Sunday in Ordinary Time</vt:lpstr>
      <vt:lpstr>PowerPoint Presentation</vt:lpstr>
      <vt:lpstr>Penitential Act</vt:lpstr>
      <vt:lpstr>PowerPoint Presentation</vt:lpstr>
      <vt:lpstr>PowerPoint Presentation</vt:lpstr>
      <vt:lpstr>Opening Prayer</vt:lpstr>
      <vt:lpstr>PowerPoint Presentation</vt:lpstr>
      <vt:lpstr>First Reading</vt:lpstr>
      <vt:lpstr>PowerPoint Presentation</vt:lpstr>
      <vt:lpstr>Responsorial Psalm</vt:lpstr>
      <vt:lpstr>PowerPoint Presentation</vt:lpstr>
      <vt:lpstr>PowerPoint Presentation</vt:lpstr>
      <vt:lpstr>Second Reading</vt:lpstr>
      <vt:lpstr>PowerPoint Presentation</vt:lpstr>
      <vt:lpstr>Gospel Acclamation</vt:lpstr>
      <vt:lpstr>Gospel Reading</vt:lpstr>
      <vt:lpstr>PowerPoint Presentation</vt:lpstr>
      <vt:lpstr>PowerPoint Presentation</vt:lpstr>
      <vt:lpstr>PowerPoint Presentation</vt:lpstr>
      <vt:lpstr>HOMILY by Fr Michael Tate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Lord’s Prayer</vt:lpstr>
      <vt:lpstr>Prayer of the Faithful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Reflection</vt:lpstr>
      <vt:lpstr>PowerPoint Presentation</vt:lpstr>
      <vt:lpstr>PowerPoint Presentation</vt:lpstr>
      <vt:lpstr>Respond in prayer to God</vt:lpstr>
      <vt:lpstr>Closing Prayer</vt:lpstr>
      <vt:lpstr>PowerPoint Presentation</vt:lpstr>
      <vt:lpstr>Short litany</vt:lpstr>
      <vt:lpstr>PowerPoint Presentation</vt:lpstr>
      <vt:lpstr>Eleventh Sunday in Ordinary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Gavin Nash</dc:creator>
  <cp:lastModifiedBy>Rachel Bryant</cp:lastModifiedBy>
  <cp:revision>16</cp:revision>
  <dcterms:created xsi:type="dcterms:W3CDTF">2020-05-13T05:36:11Z</dcterms:created>
  <dcterms:modified xsi:type="dcterms:W3CDTF">2021-06-11T03:05:59Z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0x010100CCFF79893B72014CA9E340FA0488EA53</vt:lpwstr>
  </property>
</Properties>
</file>