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61" r:id="rId6"/>
    <p:sldId id="257" r:id="rId7"/>
    <p:sldId id="260" r:id="rId8"/>
    <p:sldId id="265" r:id="rId9"/>
    <p:sldId id="271" r:id="rId10"/>
    <p:sldId id="266" r:id="rId11"/>
    <p:sldId id="264" r:id="rId12"/>
    <p:sldId id="268" r:id="rId13"/>
    <p:sldId id="272" r:id="rId14"/>
    <p:sldId id="282" r:id="rId15"/>
    <p:sldId id="278" r:id="rId16"/>
    <p:sldId id="277" r:id="rId17"/>
    <p:sldId id="275" r:id="rId18"/>
    <p:sldId id="283" r:id="rId19"/>
    <p:sldId id="284" r:id="rId20"/>
    <p:sldId id="269" r:id="rId21"/>
    <p:sldId id="279" r:id="rId22"/>
    <p:sldId id="280" r:id="rId23"/>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B6"/>
    <a:srgbClr val="108680"/>
    <a:srgbClr val="0000CC"/>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4CCE1-B572-4063-9A5F-1605D55C8D66}" v="48" dt="2019-08-05T22:44:39.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59A5B-E7DF-44EF-BDD8-BBC38567FD4B}" type="datetimeFigureOut">
              <a:rPr lang="en-AU" smtClean="0"/>
              <a:t>7/08/2019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5E3E3-42E5-466A-9A12-B7CDF23FE922}" type="slidenum">
              <a:rPr lang="en-AU" smtClean="0"/>
              <a:t>‹#›</a:t>
            </a:fld>
            <a:endParaRPr lang="en-AU"/>
          </a:p>
        </p:txBody>
      </p:sp>
    </p:spTree>
    <p:extLst>
      <p:ext uri="{BB962C8B-B14F-4D97-AF65-F5344CB8AC3E}">
        <p14:creationId xmlns:p14="http://schemas.microsoft.com/office/powerpoint/2010/main" val="30234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765E3E3-42E5-466A-9A12-B7CDF23FE922}" type="slidenum">
              <a:rPr lang="en-AU" smtClean="0"/>
              <a:t>7</a:t>
            </a:fld>
            <a:endParaRPr lang="en-AU"/>
          </a:p>
        </p:txBody>
      </p:sp>
    </p:spTree>
    <p:extLst>
      <p:ext uri="{BB962C8B-B14F-4D97-AF65-F5344CB8AC3E}">
        <p14:creationId xmlns:p14="http://schemas.microsoft.com/office/powerpoint/2010/main" val="19031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500029D2-F5D2-41E0-97B1-FB8F4712EF9D}"/>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FFBC3806-2C8E-42B0-8D7E-90D70D903EE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2D1D2263-D8F4-44D9-BA2E-85F019EFA67F}"/>
              </a:ext>
            </a:extLst>
          </p:cNvPr>
          <p:cNvSpPr>
            <a:spLocks noGrp="1" noChangeArrowheads="1"/>
          </p:cNvSpPr>
          <p:nvPr>
            <p:ph type="sldNum" sz="quarter" idx="12"/>
          </p:nvPr>
        </p:nvSpPr>
        <p:spPr>
          <a:ln/>
        </p:spPr>
        <p:txBody>
          <a:bodyPr/>
          <a:lstStyle>
            <a:lvl1pPr>
              <a:defRPr/>
            </a:lvl1pPr>
          </a:lstStyle>
          <a:p>
            <a:pPr>
              <a:defRPr/>
            </a:pPr>
            <a:fld id="{8258C35E-8AAE-4E83-A3E6-4F627073C5A4}" type="slidenum">
              <a:rPr lang="en-AU" altLang="en-US"/>
              <a:pPr>
                <a:defRPr/>
              </a:pPr>
              <a:t>‹#›</a:t>
            </a:fld>
            <a:endParaRPr lang="en-AU" altLang="en-US"/>
          </a:p>
        </p:txBody>
      </p:sp>
    </p:spTree>
    <p:extLst>
      <p:ext uri="{BB962C8B-B14F-4D97-AF65-F5344CB8AC3E}">
        <p14:creationId xmlns:p14="http://schemas.microsoft.com/office/powerpoint/2010/main" val="412288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05015E51-146D-478E-9C3A-97CF0CCFD6F3}"/>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89E5D9FC-B8AC-4DBA-84B6-ED6F089B115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BE8FEE41-1563-4D38-9FFC-BC8DDAA3B8D8}"/>
              </a:ext>
            </a:extLst>
          </p:cNvPr>
          <p:cNvSpPr>
            <a:spLocks noGrp="1" noChangeArrowheads="1"/>
          </p:cNvSpPr>
          <p:nvPr>
            <p:ph type="sldNum" sz="quarter" idx="12"/>
          </p:nvPr>
        </p:nvSpPr>
        <p:spPr>
          <a:ln/>
        </p:spPr>
        <p:txBody>
          <a:bodyPr/>
          <a:lstStyle>
            <a:lvl1pPr>
              <a:defRPr/>
            </a:lvl1pPr>
          </a:lstStyle>
          <a:p>
            <a:pPr>
              <a:defRPr/>
            </a:pPr>
            <a:fld id="{DACCE431-4B45-4C7D-BEB4-528C1F899886}" type="slidenum">
              <a:rPr lang="en-AU" altLang="en-US"/>
              <a:pPr>
                <a:defRPr/>
              </a:pPr>
              <a:t>‹#›</a:t>
            </a:fld>
            <a:endParaRPr lang="en-AU" altLang="en-US"/>
          </a:p>
        </p:txBody>
      </p:sp>
    </p:spTree>
    <p:extLst>
      <p:ext uri="{BB962C8B-B14F-4D97-AF65-F5344CB8AC3E}">
        <p14:creationId xmlns:p14="http://schemas.microsoft.com/office/powerpoint/2010/main" val="307438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45116A71-CA32-43DC-AECF-5C9E8F5AE369}"/>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B6CA0F73-013D-46C8-AA14-199FEC66380D}"/>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BC8F12A0-06A7-4EFD-9A3C-1C4152EEE6EF}"/>
              </a:ext>
            </a:extLst>
          </p:cNvPr>
          <p:cNvSpPr>
            <a:spLocks noGrp="1" noChangeArrowheads="1"/>
          </p:cNvSpPr>
          <p:nvPr>
            <p:ph type="sldNum" sz="quarter" idx="12"/>
          </p:nvPr>
        </p:nvSpPr>
        <p:spPr>
          <a:ln/>
        </p:spPr>
        <p:txBody>
          <a:bodyPr/>
          <a:lstStyle>
            <a:lvl1pPr>
              <a:defRPr/>
            </a:lvl1pPr>
          </a:lstStyle>
          <a:p>
            <a:pPr>
              <a:defRPr/>
            </a:pPr>
            <a:fld id="{FD400BDB-CC68-4949-BFAE-291AEDD7E318}" type="slidenum">
              <a:rPr lang="en-AU" altLang="en-US"/>
              <a:pPr>
                <a:defRPr/>
              </a:pPr>
              <a:t>‹#›</a:t>
            </a:fld>
            <a:endParaRPr lang="en-AU" altLang="en-US"/>
          </a:p>
        </p:txBody>
      </p:sp>
    </p:spTree>
    <p:extLst>
      <p:ext uri="{BB962C8B-B14F-4D97-AF65-F5344CB8AC3E}">
        <p14:creationId xmlns:p14="http://schemas.microsoft.com/office/powerpoint/2010/main" val="29914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Media Placeholder 2"/>
          <p:cNvSpPr>
            <a:spLocks noGrp="1"/>
          </p:cNvSpPr>
          <p:nvPr>
            <p:ph type="media" sz="half" idx="1"/>
          </p:nvPr>
        </p:nvSpPr>
        <p:spPr>
          <a:xfrm>
            <a:off x="457200" y="1600200"/>
            <a:ext cx="4038600" cy="4525963"/>
          </a:xfrm>
        </p:spPr>
        <p:txBody>
          <a:bodyPr/>
          <a:lstStyle/>
          <a:p>
            <a:pPr lvl="0"/>
            <a:endParaRPr lang="en-AU"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40415FF5-148E-45A4-8C7F-47A2D997481F}"/>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9C69A277-CD72-4493-9FE3-5EE64CFF2AF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F09D9423-993E-46F7-8E46-C9F79446B6F9}"/>
              </a:ext>
            </a:extLst>
          </p:cNvPr>
          <p:cNvSpPr>
            <a:spLocks noGrp="1" noChangeArrowheads="1"/>
          </p:cNvSpPr>
          <p:nvPr>
            <p:ph type="sldNum" sz="quarter" idx="12"/>
          </p:nvPr>
        </p:nvSpPr>
        <p:spPr>
          <a:ln/>
        </p:spPr>
        <p:txBody>
          <a:bodyPr/>
          <a:lstStyle>
            <a:lvl1pPr>
              <a:defRPr/>
            </a:lvl1pPr>
          </a:lstStyle>
          <a:p>
            <a:pPr>
              <a:defRPr/>
            </a:pPr>
            <a:fld id="{CB4E9DEB-723C-4231-AF30-EBF3466D147B}" type="slidenum">
              <a:rPr lang="en-AU" altLang="en-US"/>
              <a:pPr>
                <a:defRPr/>
              </a:pPr>
              <a:t>‹#›</a:t>
            </a:fld>
            <a:endParaRPr lang="en-AU" altLang="en-US"/>
          </a:p>
        </p:txBody>
      </p:sp>
    </p:spTree>
    <p:extLst>
      <p:ext uri="{BB962C8B-B14F-4D97-AF65-F5344CB8AC3E}">
        <p14:creationId xmlns:p14="http://schemas.microsoft.com/office/powerpoint/2010/main" val="179186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50D150D0-7F91-4170-A1EC-8E45578B5594}"/>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2674F38A-2ACE-468A-AE53-7DDC8EFDDC4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B4F31FBF-1008-4A09-A4F8-88D10145846A}"/>
              </a:ext>
            </a:extLst>
          </p:cNvPr>
          <p:cNvSpPr>
            <a:spLocks noGrp="1" noChangeArrowheads="1"/>
          </p:cNvSpPr>
          <p:nvPr>
            <p:ph type="sldNum" sz="quarter" idx="12"/>
          </p:nvPr>
        </p:nvSpPr>
        <p:spPr>
          <a:ln/>
        </p:spPr>
        <p:txBody>
          <a:bodyPr/>
          <a:lstStyle>
            <a:lvl1pPr>
              <a:defRPr/>
            </a:lvl1pPr>
          </a:lstStyle>
          <a:p>
            <a:pPr>
              <a:defRPr/>
            </a:pPr>
            <a:fld id="{234C580F-7AE7-48AE-A7EA-9FB682D0750F}" type="slidenum">
              <a:rPr lang="en-AU" altLang="en-US"/>
              <a:pPr>
                <a:defRPr/>
              </a:pPr>
              <a:t>‹#›</a:t>
            </a:fld>
            <a:endParaRPr lang="en-AU" altLang="en-US"/>
          </a:p>
        </p:txBody>
      </p:sp>
    </p:spTree>
    <p:extLst>
      <p:ext uri="{BB962C8B-B14F-4D97-AF65-F5344CB8AC3E}">
        <p14:creationId xmlns:p14="http://schemas.microsoft.com/office/powerpoint/2010/main" val="64925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B72BCAE-0878-4472-B71D-2254F5D5E0AE}"/>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4D15066E-9BB1-45D2-A177-02086459A2A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EA89FABD-ADC4-40BB-97EB-37021341A123}"/>
              </a:ext>
            </a:extLst>
          </p:cNvPr>
          <p:cNvSpPr>
            <a:spLocks noGrp="1" noChangeArrowheads="1"/>
          </p:cNvSpPr>
          <p:nvPr>
            <p:ph type="sldNum" sz="quarter" idx="12"/>
          </p:nvPr>
        </p:nvSpPr>
        <p:spPr>
          <a:ln/>
        </p:spPr>
        <p:txBody>
          <a:bodyPr/>
          <a:lstStyle>
            <a:lvl1pPr>
              <a:defRPr/>
            </a:lvl1pPr>
          </a:lstStyle>
          <a:p>
            <a:pPr>
              <a:defRPr/>
            </a:pPr>
            <a:fld id="{88C5888B-2FEE-4A8A-A211-BAC221D808E4}" type="slidenum">
              <a:rPr lang="en-AU" altLang="en-US"/>
              <a:pPr>
                <a:defRPr/>
              </a:pPr>
              <a:t>‹#›</a:t>
            </a:fld>
            <a:endParaRPr lang="en-AU" altLang="en-US"/>
          </a:p>
        </p:txBody>
      </p:sp>
    </p:spTree>
    <p:extLst>
      <p:ext uri="{BB962C8B-B14F-4D97-AF65-F5344CB8AC3E}">
        <p14:creationId xmlns:p14="http://schemas.microsoft.com/office/powerpoint/2010/main" val="356282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7DC8939F-46CB-4F90-9E75-A88E265662D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65181085-17D8-47A3-B163-12B794A8230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E3105A63-345E-4850-959D-1C135544B74F}"/>
              </a:ext>
            </a:extLst>
          </p:cNvPr>
          <p:cNvSpPr>
            <a:spLocks noGrp="1" noChangeArrowheads="1"/>
          </p:cNvSpPr>
          <p:nvPr>
            <p:ph type="sldNum" sz="quarter" idx="12"/>
          </p:nvPr>
        </p:nvSpPr>
        <p:spPr>
          <a:ln/>
        </p:spPr>
        <p:txBody>
          <a:bodyPr/>
          <a:lstStyle>
            <a:lvl1pPr>
              <a:defRPr/>
            </a:lvl1pPr>
          </a:lstStyle>
          <a:p>
            <a:pPr>
              <a:defRPr/>
            </a:pPr>
            <a:fld id="{6BBE9C08-C4FF-46F3-BDA6-725E7332E28D}" type="slidenum">
              <a:rPr lang="en-AU" altLang="en-US"/>
              <a:pPr>
                <a:defRPr/>
              </a:pPr>
              <a:t>‹#›</a:t>
            </a:fld>
            <a:endParaRPr lang="en-AU" altLang="en-US"/>
          </a:p>
        </p:txBody>
      </p:sp>
    </p:spTree>
    <p:extLst>
      <p:ext uri="{BB962C8B-B14F-4D97-AF65-F5344CB8AC3E}">
        <p14:creationId xmlns:p14="http://schemas.microsoft.com/office/powerpoint/2010/main" val="396841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67B1CBCC-331D-43E1-A3FB-805F5A7A2C1C}"/>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D6449CA6-FBD4-42E9-B2F6-F8768644D6B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D159F4D4-44DF-41FD-9C23-C1C8F434081E}"/>
              </a:ext>
            </a:extLst>
          </p:cNvPr>
          <p:cNvSpPr>
            <a:spLocks noGrp="1" noChangeArrowheads="1"/>
          </p:cNvSpPr>
          <p:nvPr>
            <p:ph type="sldNum" sz="quarter" idx="12"/>
          </p:nvPr>
        </p:nvSpPr>
        <p:spPr>
          <a:ln/>
        </p:spPr>
        <p:txBody>
          <a:bodyPr/>
          <a:lstStyle>
            <a:lvl1pPr>
              <a:defRPr/>
            </a:lvl1pPr>
          </a:lstStyle>
          <a:p>
            <a:pPr>
              <a:defRPr/>
            </a:pPr>
            <a:fld id="{FAAAC756-39B4-4463-8E2F-F7D38AF65942}" type="slidenum">
              <a:rPr lang="en-AU" altLang="en-US"/>
              <a:pPr>
                <a:defRPr/>
              </a:pPr>
              <a:t>‹#›</a:t>
            </a:fld>
            <a:endParaRPr lang="en-AU" altLang="en-US"/>
          </a:p>
        </p:txBody>
      </p:sp>
    </p:spTree>
    <p:extLst>
      <p:ext uri="{BB962C8B-B14F-4D97-AF65-F5344CB8AC3E}">
        <p14:creationId xmlns:p14="http://schemas.microsoft.com/office/powerpoint/2010/main" val="179639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32C51EB3-EE6C-44C3-B64D-CD76842CD870}"/>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A8603BC1-5D3B-48DC-BCFB-2BB25403AE03}"/>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EF4E2B31-4238-4985-B177-596CE37D1A3F}"/>
              </a:ext>
            </a:extLst>
          </p:cNvPr>
          <p:cNvSpPr>
            <a:spLocks noGrp="1" noChangeArrowheads="1"/>
          </p:cNvSpPr>
          <p:nvPr>
            <p:ph type="sldNum" sz="quarter" idx="12"/>
          </p:nvPr>
        </p:nvSpPr>
        <p:spPr>
          <a:ln/>
        </p:spPr>
        <p:txBody>
          <a:bodyPr/>
          <a:lstStyle>
            <a:lvl1pPr>
              <a:defRPr/>
            </a:lvl1pPr>
          </a:lstStyle>
          <a:p>
            <a:pPr>
              <a:defRPr/>
            </a:pPr>
            <a:fld id="{B6145A4B-926E-4ED7-A1F5-5B484F04D6EF}" type="slidenum">
              <a:rPr lang="en-AU" altLang="en-US"/>
              <a:pPr>
                <a:defRPr/>
              </a:pPr>
              <a:t>‹#›</a:t>
            </a:fld>
            <a:endParaRPr lang="en-AU" altLang="en-US"/>
          </a:p>
        </p:txBody>
      </p:sp>
    </p:spTree>
    <p:extLst>
      <p:ext uri="{BB962C8B-B14F-4D97-AF65-F5344CB8AC3E}">
        <p14:creationId xmlns:p14="http://schemas.microsoft.com/office/powerpoint/2010/main" val="309381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C6B9A3-C843-48E5-8F1D-3B131D94EB6A}"/>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B448FC3D-AD28-45CF-AD53-4B109E193C1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3ACD52B0-ADB7-4714-B75D-2B752672A50A}"/>
              </a:ext>
            </a:extLst>
          </p:cNvPr>
          <p:cNvSpPr>
            <a:spLocks noGrp="1" noChangeArrowheads="1"/>
          </p:cNvSpPr>
          <p:nvPr>
            <p:ph type="sldNum" sz="quarter" idx="12"/>
          </p:nvPr>
        </p:nvSpPr>
        <p:spPr>
          <a:ln/>
        </p:spPr>
        <p:txBody>
          <a:bodyPr/>
          <a:lstStyle>
            <a:lvl1pPr>
              <a:defRPr/>
            </a:lvl1pPr>
          </a:lstStyle>
          <a:p>
            <a:pPr>
              <a:defRPr/>
            </a:pPr>
            <a:fld id="{ABFE4EB6-02A3-4AA4-A50C-DE534B5E63E2}" type="slidenum">
              <a:rPr lang="en-AU" altLang="en-US"/>
              <a:pPr>
                <a:defRPr/>
              </a:pPr>
              <a:t>‹#›</a:t>
            </a:fld>
            <a:endParaRPr lang="en-AU" altLang="en-US"/>
          </a:p>
        </p:txBody>
      </p:sp>
    </p:spTree>
    <p:extLst>
      <p:ext uri="{BB962C8B-B14F-4D97-AF65-F5344CB8AC3E}">
        <p14:creationId xmlns:p14="http://schemas.microsoft.com/office/powerpoint/2010/main" val="274608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07A8DE-7CDF-42A5-A598-464C54596842}"/>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C3B21678-B7C4-4396-96F3-F168F295C62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41E36319-EA72-4471-A353-FF260E9D9A4B}"/>
              </a:ext>
            </a:extLst>
          </p:cNvPr>
          <p:cNvSpPr>
            <a:spLocks noGrp="1" noChangeArrowheads="1"/>
          </p:cNvSpPr>
          <p:nvPr>
            <p:ph type="sldNum" sz="quarter" idx="12"/>
          </p:nvPr>
        </p:nvSpPr>
        <p:spPr>
          <a:ln/>
        </p:spPr>
        <p:txBody>
          <a:bodyPr/>
          <a:lstStyle>
            <a:lvl1pPr>
              <a:defRPr/>
            </a:lvl1pPr>
          </a:lstStyle>
          <a:p>
            <a:pPr>
              <a:defRPr/>
            </a:pPr>
            <a:fld id="{8ACA6BDF-72AE-416D-8106-16261F0AEE1F}" type="slidenum">
              <a:rPr lang="en-AU" altLang="en-US"/>
              <a:pPr>
                <a:defRPr/>
              </a:pPr>
              <a:t>‹#›</a:t>
            </a:fld>
            <a:endParaRPr lang="en-AU" altLang="en-US"/>
          </a:p>
        </p:txBody>
      </p:sp>
    </p:spTree>
    <p:extLst>
      <p:ext uri="{BB962C8B-B14F-4D97-AF65-F5344CB8AC3E}">
        <p14:creationId xmlns:p14="http://schemas.microsoft.com/office/powerpoint/2010/main" val="202471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51A78A-7707-43D2-B867-E25E894EE108}"/>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CA7DAF7F-CF8F-4252-9FA1-821DA161DCF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B5469C9F-418B-423A-8FBC-C5CCC57FE510}"/>
              </a:ext>
            </a:extLst>
          </p:cNvPr>
          <p:cNvSpPr>
            <a:spLocks noGrp="1" noChangeArrowheads="1"/>
          </p:cNvSpPr>
          <p:nvPr>
            <p:ph type="sldNum" sz="quarter" idx="12"/>
          </p:nvPr>
        </p:nvSpPr>
        <p:spPr>
          <a:ln/>
        </p:spPr>
        <p:txBody>
          <a:bodyPr/>
          <a:lstStyle>
            <a:lvl1pPr>
              <a:defRPr/>
            </a:lvl1pPr>
          </a:lstStyle>
          <a:p>
            <a:pPr>
              <a:defRPr/>
            </a:pPr>
            <a:fld id="{9D7ABAD6-ADEE-491D-A03A-99B22E4A3F57}" type="slidenum">
              <a:rPr lang="en-AU" altLang="en-US"/>
              <a:pPr>
                <a:defRPr/>
              </a:pPr>
              <a:t>‹#›</a:t>
            </a:fld>
            <a:endParaRPr lang="en-AU" altLang="en-US"/>
          </a:p>
        </p:txBody>
      </p:sp>
    </p:spTree>
    <p:extLst>
      <p:ext uri="{BB962C8B-B14F-4D97-AF65-F5344CB8AC3E}">
        <p14:creationId xmlns:p14="http://schemas.microsoft.com/office/powerpoint/2010/main" val="266681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CF6FA4-F2DD-45D2-A44D-ED44446F88C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a:extLst>
              <a:ext uri="{FF2B5EF4-FFF2-40B4-BE49-F238E27FC236}">
                <a16:creationId xmlns:a16="http://schemas.microsoft.com/office/drawing/2014/main" id="{1CA40B63-0834-4AE3-AB54-ECD9D6EAA35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a:extLst>
              <a:ext uri="{FF2B5EF4-FFF2-40B4-BE49-F238E27FC236}">
                <a16:creationId xmlns:a16="http://schemas.microsoft.com/office/drawing/2014/main" id="{F7EC259A-29D6-4F53-BF44-D6A81C514DD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AU"/>
          </a:p>
        </p:txBody>
      </p:sp>
      <p:sp>
        <p:nvSpPr>
          <p:cNvPr id="1029" name="Rectangle 5">
            <a:extLst>
              <a:ext uri="{FF2B5EF4-FFF2-40B4-BE49-F238E27FC236}">
                <a16:creationId xmlns:a16="http://schemas.microsoft.com/office/drawing/2014/main" id="{393E316C-A3BF-4697-B108-207C21BE8F9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AU"/>
          </a:p>
        </p:txBody>
      </p:sp>
      <p:sp>
        <p:nvSpPr>
          <p:cNvPr id="1030" name="Rectangle 6">
            <a:extLst>
              <a:ext uri="{FF2B5EF4-FFF2-40B4-BE49-F238E27FC236}">
                <a16:creationId xmlns:a16="http://schemas.microsoft.com/office/drawing/2014/main" id="{6C5C8063-2C02-4394-A84A-4DEEF2E106E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1F9BBD6-6ACF-4CFA-898C-D509577247F6}" type="slidenum">
              <a:rPr lang="en-AU" altLang="en-US"/>
              <a:pPr>
                <a:defRPr/>
              </a:pPr>
              <a:t>‹#›</a:t>
            </a:fld>
            <a:endParaRPr lang="en-AU" altLang="en-US"/>
          </a:p>
        </p:txBody>
      </p:sp>
      <p:sp>
        <p:nvSpPr>
          <p:cNvPr id="1031" name="Rectangle 7">
            <a:extLst>
              <a:ext uri="{FF2B5EF4-FFF2-40B4-BE49-F238E27FC236}">
                <a16:creationId xmlns:a16="http://schemas.microsoft.com/office/drawing/2014/main" id="{D1E0C56E-9496-4E15-8C52-AB006CA16A33}"/>
              </a:ext>
            </a:extLst>
          </p:cNvPr>
          <p:cNvSpPr>
            <a:spLocks noChangeArrowheads="1"/>
          </p:cNvSpPr>
          <p:nvPr userDrawn="1"/>
        </p:nvSpPr>
        <p:spPr bwMode="auto">
          <a:xfrm>
            <a:off x="0" y="0"/>
            <a:ext cx="1944688"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dirty="0">
              <a:latin typeface="Arial" charset="0"/>
              <a:ea typeface="ＭＳ Ｐゴシック" charset="0"/>
            </a:endParaRPr>
          </a:p>
        </p:txBody>
      </p:sp>
      <p:pic>
        <p:nvPicPr>
          <p:cNvPr id="1032" name="Picture 9" descr="2007 Ireland Trip 1082 (Large)">
            <a:extLst>
              <a:ext uri="{FF2B5EF4-FFF2-40B4-BE49-F238E27FC236}">
                <a16:creationId xmlns:a16="http://schemas.microsoft.com/office/drawing/2014/main" id="{F9C1350A-F226-4367-9C67-0446CE3DA0C7}"/>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1341438"/>
            <a:ext cx="18351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SPC at Blarney Castle (Large)">
            <a:extLst>
              <a:ext uri="{FF2B5EF4-FFF2-40B4-BE49-F238E27FC236}">
                <a16:creationId xmlns:a16="http://schemas.microsoft.com/office/drawing/2014/main" id="{962125D0-9757-4A3C-A47B-FA9380E1A3AD}"/>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183356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2007 Ireland Trip 106 (Large)">
            <a:extLst>
              <a:ext uri="{FF2B5EF4-FFF2-40B4-BE49-F238E27FC236}">
                <a16:creationId xmlns:a16="http://schemas.microsoft.com/office/drawing/2014/main" id="{2F76C301-FE37-4815-9593-2449148D0600}"/>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0" y="2708275"/>
            <a:ext cx="1836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descr="Copy of stp%20crest%20mono">
            <a:extLst>
              <a:ext uri="{FF2B5EF4-FFF2-40B4-BE49-F238E27FC236}">
                <a16:creationId xmlns:a16="http://schemas.microsoft.com/office/drawing/2014/main" id="{9AECBA3C-1DF1-4200-A389-F9E3F3B8C06D}"/>
              </a:ext>
            </a:extLst>
          </p:cNvPr>
          <p:cNvPicPr>
            <a:picLocks noChangeAspect="1" noChangeArrowheads="1"/>
          </p:cNvPicPr>
          <p:nvPr userDrawn="1"/>
        </p:nvPicPr>
        <p:blipFill>
          <a:blip r:embed="rId17"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a:fillRect/>
          </a:stretch>
        </p:blipFill>
        <p:spPr bwMode="auto">
          <a:xfrm rot="-1579438">
            <a:off x="6775450" y="4395788"/>
            <a:ext cx="23685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stp%20shamrock">
            <a:extLst>
              <a:ext uri="{FF2B5EF4-FFF2-40B4-BE49-F238E27FC236}">
                <a16:creationId xmlns:a16="http://schemas.microsoft.com/office/drawing/2014/main" id="{69774FA0-6883-4F4B-A84F-FFF11377FE54}"/>
              </a:ext>
            </a:extLst>
          </p:cNvPr>
          <p:cNvPicPr>
            <a:picLocks noChangeAspect="1" noChangeArrowheads="1"/>
          </p:cNvPicPr>
          <p:nvPr userDrawn="1"/>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3850" y="5373688"/>
            <a:ext cx="12588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19.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surveymonkey.com/r/darwin202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hyperlink" Target="https://www.facebook.com/spcoca/" TargetMode="External"/><Relationship Id="rId3" Type="http://schemas.openxmlformats.org/officeDocument/2006/relationships/image" Target="../media/image24.jpeg"/><Relationship Id="rId7" Type="http://schemas.openxmlformats.org/officeDocument/2006/relationships/image" Target="../media/image30.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6" descr="St Pat's Darwin trip - Roger Spencer 538">
            <a:extLst>
              <a:ext uri="{FF2B5EF4-FFF2-40B4-BE49-F238E27FC236}">
                <a16:creationId xmlns:a16="http://schemas.microsoft.com/office/drawing/2014/main" id="{65CF56B9-B0A5-4FAC-BC09-9CE3B0552454}"/>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53B59BFE-C594-4744-AF84-D128034329B5}"/>
              </a:ext>
            </a:extLst>
          </p:cNvPr>
          <p:cNvSpPr>
            <a:spLocks noGrp="1" noChangeArrowheads="1"/>
          </p:cNvSpPr>
          <p:nvPr>
            <p:ph type="ctrTitle"/>
          </p:nvPr>
        </p:nvSpPr>
        <p:spPr>
          <a:xfrm>
            <a:off x="1908175" y="765175"/>
            <a:ext cx="7235825" cy="1470025"/>
          </a:xfrm>
        </p:spPr>
        <p:txBody>
          <a:bodyPr/>
          <a:lstStyle/>
          <a:p>
            <a:pPr eaLnBrk="1" hangingPunct="1">
              <a:defRPr/>
            </a:pPr>
            <a:r>
              <a:rPr lang="en-AU" sz="4000" dirty="0">
                <a:ea typeface="ＭＳ Ｐゴシック" pitchFamily="34" charset="-128"/>
              </a:rPr>
              <a:t>St Patrick</a:t>
            </a:r>
            <a:r>
              <a:rPr lang="ja-JP" altLang="en-AU" sz="4000" dirty="0">
                <a:ea typeface="ＭＳ Ｐゴシック" pitchFamily="34" charset="-128"/>
              </a:rPr>
              <a:t>’</a:t>
            </a:r>
            <a:r>
              <a:rPr lang="en-AU" altLang="ja-JP" sz="4000" dirty="0">
                <a:ea typeface="ＭＳ Ｐゴシック" pitchFamily="34" charset="-128"/>
              </a:rPr>
              <a:t>s College </a:t>
            </a:r>
            <a:br>
              <a:rPr lang="en-AU" altLang="ja-JP" sz="4000" dirty="0">
                <a:ea typeface="ＭＳ Ｐゴシック" pitchFamily="34" charset="-128"/>
              </a:rPr>
            </a:br>
            <a:r>
              <a:rPr lang="en-AU" altLang="ja-JP" sz="4000" dirty="0">
                <a:ea typeface="ＭＳ Ｐゴシック" pitchFamily="34" charset="-128"/>
              </a:rPr>
              <a:t>Tour of Darwin </a:t>
            </a:r>
            <a:br>
              <a:rPr lang="en-AU" altLang="ja-JP" sz="4000" dirty="0">
                <a:ea typeface="ＭＳ Ｐゴシック" pitchFamily="34" charset="-128"/>
              </a:rPr>
            </a:br>
            <a:r>
              <a:rPr lang="en-AU" altLang="ja-JP" sz="4000" dirty="0">
                <a:ea typeface="ＭＳ Ｐゴシック" pitchFamily="34" charset="-128"/>
              </a:rPr>
              <a:t>2020</a:t>
            </a:r>
            <a:endParaRPr lang="en-AU" sz="4000" dirty="0">
              <a:ea typeface="ＭＳ Ｐゴシック" pitchFamily="34" charset="-128"/>
            </a:endParaRPr>
          </a:p>
        </p:txBody>
      </p:sp>
      <p:sp>
        <p:nvSpPr>
          <p:cNvPr id="2052" name="Rectangle 3">
            <a:extLst>
              <a:ext uri="{FF2B5EF4-FFF2-40B4-BE49-F238E27FC236}">
                <a16:creationId xmlns:a16="http://schemas.microsoft.com/office/drawing/2014/main" id="{2ECEF8C3-DFB6-4709-BE26-FBEE32111374}"/>
              </a:ext>
            </a:extLst>
          </p:cNvPr>
          <p:cNvSpPr>
            <a:spLocks noGrp="1" noChangeArrowheads="1"/>
          </p:cNvSpPr>
          <p:nvPr>
            <p:ph type="subTitle" idx="1"/>
          </p:nvPr>
        </p:nvSpPr>
        <p:spPr>
          <a:xfrm>
            <a:off x="2016125" y="3141663"/>
            <a:ext cx="7127875" cy="1752600"/>
          </a:xfrm>
        </p:spPr>
        <p:txBody>
          <a:bodyPr/>
          <a:lstStyle/>
          <a:p>
            <a:pPr eaLnBrk="1" hangingPunct="1">
              <a:defRPr/>
            </a:pPr>
            <a:r>
              <a:rPr lang="en-AU" dirty="0">
                <a:ea typeface="ＭＳ Ｐゴシック" pitchFamily="34" charset="-128"/>
              </a:rPr>
              <a:t>Monday March 30 – Tuesday April 7</a:t>
            </a:r>
          </a:p>
        </p:txBody>
      </p:sp>
      <p:cxnSp>
        <p:nvCxnSpPr>
          <p:cNvPr id="2053" name="AutoShape 9">
            <a:extLst>
              <a:ext uri="{FF2B5EF4-FFF2-40B4-BE49-F238E27FC236}">
                <a16:creationId xmlns:a16="http://schemas.microsoft.com/office/drawing/2014/main" id="{8FF04EB7-9F28-453B-B0A2-818E631F9AC5}"/>
              </a:ext>
            </a:extLst>
          </p:cNvPr>
          <p:cNvCxnSpPr>
            <a:cxnSpLocks noChangeShapeType="1"/>
            <a:stCxn id="2052" idx="1"/>
            <a:endCxn id="2052" idx="1"/>
          </p:cNvCxnSpPr>
          <p:nvPr/>
        </p:nvCxnSpPr>
        <p:spPr bwMode="auto">
          <a:xfrm>
            <a:off x="2016125" y="4017963"/>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54" name="Picture 17" descr="AP3250062">
            <a:extLst>
              <a:ext uri="{FF2B5EF4-FFF2-40B4-BE49-F238E27FC236}">
                <a16:creationId xmlns:a16="http://schemas.microsoft.com/office/drawing/2014/main" id="{CB024BAE-2007-483E-A4AA-A80E50714A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8" descr="IMG_2435">
            <a:extLst>
              <a:ext uri="{FF2B5EF4-FFF2-40B4-BE49-F238E27FC236}">
                <a16:creationId xmlns:a16="http://schemas.microsoft.com/office/drawing/2014/main" id="{9695798C-A56D-4E53-93B2-EB44952514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341438"/>
            <a:ext cx="1835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9" descr="DSC_0353">
            <a:extLst>
              <a:ext uri="{FF2B5EF4-FFF2-40B4-BE49-F238E27FC236}">
                <a16:creationId xmlns:a16="http://schemas.microsoft.com/office/drawing/2014/main" id="{F7B61C2F-EEEA-47B1-A798-2059D994675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781300"/>
            <a:ext cx="18351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0" descr="DSC_0223">
            <a:extLst>
              <a:ext uri="{FF2B5EF4-FFF2-40B4-BE49-F238E27FC236}">
                <a16:creationId xmlns:a16="http://schemas.microsoft.com/office/drawing/2014/main" id="{51B8189B-305B-40A4-A258-BBED028C5CA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4005263"/>
            <a:ext cx="1835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IMG_2588">
            <a:extLst>
              <a:ext uri="{FF2B5EF4-FFF2-40B4-BE49-F238E27FC236}">
                <a16:creationId xmlns:a16="http://schemas.microsoft.com/office/drawing/2014/main" id="{08F18C53-1394-49BC-BFA4-9840DDE298FE}"/>
              </a:ext>
            </a:extLst>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1B7DFB15-0883-482B-9057-EBD1BA9EB7F3}"/>
              </a:ext>
            </a:extLst>
          </p:cNvPr>
          <p:cNvSpPr>
            <a:spLocks noGrp="1" noChangeArrowheads="1"/>
          </p:cNvSpPr>
          <p:nvPr>
            <p:ph type="title"/>
          </p:nvPr>
        </p:nvSpPr>
        <p:spPr>
          <a:xfrm>
            <a:off x="1979613" y="0"/>
            <a:ext cx="7164387" cy="850900"/>
          </a:xfrm>
        </p:spPr>
        <p:txBody>
          <a:bodyPr/>
          <a:lstStyle/>
          <a:p>
            <a:pPr eaLnBrk="1" hangingPunct="1">
              <a:defRPr/>
            </a:pPr>
            <a:r>
              <a:rPr lang="en-AU" dirty="0">
                <a:cs typeface="+mj-cs"/>
              </a:rPr>
              <a:t>Jumper Design</a:t>
            </a:r>
          </a:p>
        </p:txBody>
      </p:sp>
      <p:pic>
        <p:nvPicPr>
          <p:cNvPr id="12292" name="Picture 5" descr="IMG_2493">
            <a:extLst>
              <a:ext uri="{FF2B5EF4-FFF2-40B4-BE49-F238E27FC236}">
                <a16:creationId xmlns:a16="http://schemas.microsoft.com/office/drawing/2014/main" id="{C9DB8DAC-3E41-4345-AE4D-DBAFB82CC6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tPats-Darwin2 March08 044">
            <a:extLst>
              <a:ext uri="{FF2B5EF4-FFF2-40B4-BE49-F238E27FC236}">
                <a16:creationId xmlns:a16="http://schemas.microsoft.com/office/drawing/2014/main" id="{25926F42-AA69-45EA-828E-071A5835D5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708275"/>
            <a:ext cx="1836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StPats-Darwin2 March08 006">
            <a:extLst>
              <a:ext uri="{FF2B5EF4-FFF2-40B4-BE49-F238E27FC236}">
                <a16:creationId xmlns:a16="http://schemas.microsoft.com/office/drawing/2014/main" id="{4BD5C656-EDB5-42FF-AFE1-25058DB1A97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341438"/>
            <a:ext cx="18351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6DD4A615-F1BD-4CEF-B019-49D0F6573B06}"/>
              </a:ext>
            </a:extLst>
          </p:cNvPr>
          <p:cNvSpPr>
            <a:spLocks noGrp="1"/>
          </p:cNvSpPr>
          <p:nvPr>
            <p:ph idx="1"/>
          </p:nvPr>
        </p:nvSpPr>
        <p:spPr>
          <a:xfrm>
            <a:off x="457200" y="1600201"/>
            <a:ext cx="7715200" cy="3556000"/>
          </a:xfrm>
        </p:spPr>
        <p:txBody>
          <a:bodyPr/>
          <a:lstStyle/>
          <a:p>
            <a:pPr>
              <a:defRPr/>
            </a:pPr>
            <a:r>
              <a:rPr lang="en-US" dirty="0"/>
              <a:t>Th</a:t>
            </a:r>
          </a:p>
        </p:txBody>
      </p:sp>
      <p:graphicFrame>
        <p:nvGraphicFramePr>
          <p:cNvPr id="12296" name="Object 2">
            <a:extLst>
              <a:ext uri="{FF2B5EF4-FFF2-40B4-BE49-F238E27FC236}">
                <a16:creationId xmlns:a16="http://schemas.microsoft.com/office/drawing/2014/main" id="{112EA7B1-73E5-4949-849B-186845DFB2B5}"/>
              </a:ext>
            </a:extLst>
          </p:cNvPr>
          <p:cNvGraphicFramePr>
            <a:graphicFrameLocks noChangeAspect="1"/>
          </p:cNvGraphicFramePr>
          <p:nvPr>
            <p:extLst>
              <p:ext uri="{D42A27DB-BD31-4B8C-83A1-F6EECF244321}">
                <p14:modId xmlns:p14="http://schemas.microsoft.com/office/powerpoint/2010/main" val="150295752"/>
              </p:ext>
            </p:extLst>
          </p:nvPr>
        </p:nvGraphicFramePr>
        <p:xfrm>
          <a:off x="2826544" y="721202"/>
          <a:ext cx="5328592" cy="3764224"/>
        </p:xfrm>
        <a:graphic>
          <a:graphicData uri="http://schemas.openxmlformats.org/presentationml/2006/ole">
            <mc:AlternateContent xmlns:mc="http://schemas.openxmlformats.org/markup-compatibility/2006">
              <mc:Choice xmlns:v="urn:schemas-microsoft-com:vml" Requires="v">
                <p:oleObj spid="_x0000_s1029" name="Acrobat Document" r:id="rId7" imgW="7569027" imgH="5346331" progId="Acrobat.Document.11">
                  <p:embed/>
                </p:oleObj>
              </mc:Choice>
              <mc:Fallback>
                <p:oleObj name="Acrobat Document" r:id="rId7" imgW="7569027" imgH="5346331" progId="Acrobat.Document.11">
                  <p:embed/>
                  <p:pic>
                    <p:nvPicPr>
                      <p:cNvPr id="12296" name="Object 2">
                        <a:extLst>
                          <a:ext uri="{FF2B5EF4-FFF2-40B4-BE49-F238E27FC236}">
                            <a16:creationId xmlns:a16="http://schemas.microsoft.com/office/drawing/2014/main" id="{112EA7B1-73E5-4949-849B-186845DFB2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6544" y="721202"/>
                        <a:ext cx="5328592" cy="3764224"/>
                      </a:xfrm>
                      <a:prstGeom prst="rect">
                        <a:avLst/>
                      </a:prstGeom>
                      <a:noFill/>
                      <a:ln>
                        <a:noFill/>
                      </a:ln>
                      <a:extLst/>
                    </p:spPr>
                  </p:pic>
                </p:oleObj>
              </mc:Fallback>
            </mc:AlternateContent>
          </a:graphicData>
        </a:graphic>
      </p:graphicFrame>
      <p:sp>
        <p:nvSpPr>
          <p:cNvPr id="3" name="TextBox 2">
            <a:extLst>
              <a:ext uri="{FF2B5EF4-FFF2-40B4-BE49-F238E27FC236}">
                <a16:creationId xmlns:a16="http://schemas.microsoft.com/office/drawing/2014/main" id="{9BFE212E-14CC-4EEB-9FC4-60256360EDC0}"/>
              </a:ext>
            </a:extLst>
          </p:cNvPr>
          <p:cNvSpPr txBox="1"/>
          <p:nvPr/>
        </p:nvSpPr>
        <p:spPr>
          <a:xfrm>
            <a:off x="2123728" y="4941168"/>
            <a:ext cx="6505872" cy="1477328"/>
          </a:xfrm>
          <a:prstGeom prst="rect">
            <a:avLst/>
          </a:prstGeom>
          <a:noFill/>
        </p:spPr>
        <p:txBody>
          <a:bodyPr wrap="square" rtlCol="0">
            <a:spAutoFit/>
          </a:bodyPr>
          <a:lstStyle/>
          <a:p>
            <a:r>
              <a:rPr lang="en-AU" dirty="0"/>
              <a:t>This painting represents togetherness and going on a journey on the same path, with one common cause, all from different backgrounds.</a:t>
            </a:r>
          </a:p>
          <a:p>
            <a:endParaRPr lang="en-AU" dirty="0"/>
          </a:p>
          <a:p>
            <a:r>
              <a:rPr lang="en-AU" dirty="0" err="1"/>
              <a:t>Amunda</a:t>
            </a:r>
            <a:r>
              <a:rPr lang="en-AU" dirty="0"/>
              <a:t> Gorey (Artist – SPC Parent 2014)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IMG_2588">
            <a:extLst>
              <a:ext uri="{FF2B5EF4-FFF2-40B4-BE49-F238E27FC236}">
                <a16:creationId xmlns:a16="http://schemas.microsoft.com/office/drawing/2014/main" id="{08F18C53-1394-49BC-BFA4-9840DDE298FE}"/>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1B7DFB15-0883-482B-9057-EBD1BA9EB7F3}"/>
              </a:ext>
            </a:extLst>
          </p:cNvPr>
          <p:cNvSpPr>
            <a:spLocks noGrp="1" noChangeArrowheads="1"/>
          </p:cNvSpPr>
          <p:nvPr>
            <p:ph type="title"/>
          </p:nvPr>
        </p:nvSpPr>
        <p:spPr>
          <a:xfrm>
            <a:off x="1979613" y="0"/>
            <a:ext cx="7164387" cy="850900"/>
          </a:xfrm>
        </p:spPr>
        <p:txBody>
          <a:bodyPr/>
          <a:lstStyle/>
          <a:p>
            <a:pPr eaLnBrk="1" hangingPunct="1">
              <a:defRPr/>
            </a:pPr>
            <a:r>
              <a:rPr lang="en-AU" dirty="0">
                <a:cs typeface="+mj-cs"/>
              </a:rPr>
              <a:t>Selection Criteria</a:t>
            </a:r>
          </a:p>
        </p:txBody>
      </p:sp>
      <p:pic>
        <p:nvPicPr>
          <p:cNvPr id="12292" name="Picture 5" descr="IMG_2493">
            <a:extLst>
              <a:ext uri="{FF2B5EF4-FFF2-40B4-BE49-F238E27FC236}">
                <a16:creationId xmlns:a16="http://schemas.microsoft.com/office/drawing/2014/main" id="{C9DB8DAC-3E41-4345-AE4D-DBAFB82CC6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tPats-Darwin2 March08 044">
            <a:extLst>
              <a:ext uri="{FF2B5EF4-FFF2-40B4-BE49-F238E27FC236}">
                <a16:creationId xmlns:a16="http://schemas.microsoft.com/office/drawing/2014/main" id="{25926F42-AA69-45EA-828E-071A5835D5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08275"/>
            <a:ext cx="1836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StPats-Darwin2 March08 006">
            <a:extLst>
              <a:ext uri="{FF2B5EF4-FFF2-40B4-BE49-F238E27FC236}">
                <a16:creationId xmlns:a16="http://schemas.microsoft.com/office/drawing/2014/main" id="{4BD5C656-EDB5-42FF-AFE1-25058DB1A97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41438"/>
            <a:ext cx="18351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6DD4A615-F1BD-4CEF-B019-49D0F6573B06}"/>
              </a:ext>
            </a:extLst>
          </p:cNvPr>
          <p:cNvSpPr>
            <a:spLocks noGrp="1"/>
          </p:cNvSpPr>
          <p:nvPr>
            <p:ph idx="1"/>
          </p:nvPr>
        </p:nvSpPr>
        <p:spPr>
          <a:xfrm>
            <a:off x="457200" y="850900"/>
            <a:ext cx="8507288" cy="6007100"/>
          </a:xfrm>
        </p:spPr>
        <p:txBody>
          <a:bodyPr/>
          <a:lstStyle/>
          <a:p>
            <a:pPr lvl="3">
              <a:defRPr/>
            </a:pPr>
            <a:r>
              <a:rPr lang="en-AU" dirty="0"/>
              <a:t>	Students with a demonstrated record of participation 	within the College’s current football programme from 	Year 9-11. Boarding students entering the College at 	Year 10, 11 or 12 will be considered for the tour in line 	with commitment to football at their previous school 	and upon analysis of their tour application</a:t>
            </a:r>
          </a:p>
          <a:p>
            <a:pPr lvl="3">
              <a:defRPr/>
            </a:pPr>
            <a:r>
              <a:rPr lang="en-AU" dirty="0"/>
              <a:t>Commitment to play school football for at least Term two in 2020</a:t>
            </a:r>
          </a:p>
          <a:p>
            <a:pPr lvl="3">
              <a:defRPr/>
            </a:pPr>
            <a:r>
              <a:rPr lang="en-AU" dirty="0"/>
              <a:t>Represented the College at 1</a:t>
            </a:r>
            <a:r>
              <a:rPr lang="en-AU" baseline="30000" dirty="0"/>
              <a:t>st</a:t>
            </a:r>
            <a:r>
              <a:rPr lang="en-AU" dirty="0"/>
              <a:t> XVIII level</a:t>
            </a:r>
          </a:p>
          <a:p>
            <a:pPr lvl="3">
              <a:defRPr/>
            </a:pPr>
            <a:r>
              <a:rPr lang="en-AU" dirty="0"/>
              <a:t>AIS/AFL Academy programme members</a:t>
            </a:r>
          </a:p>
          <a:p>
            <a:pPr lvl="3">
              <a:defRPr/>
            </a:pPr>
            <a:r>
              <a:rPr lang="en-AU" dirty="0"/>
              <a:t>Previous State Representative in either U/15, U/16 or U/18 levels</a:t>
            </a:r>
          </a:p>
          <a:p>
            <a:pPr lvl="3">
              <a:defRPr/>
            </a:pPr>
            <a:r>
              <a:rPr lang="en-AU" dirty="0"/>
              <a:t>Current U/18 NAB squad members</a:t>
            </a:r>
          </a:p>
          <a:p>
            <a:pPr lvl="3">
              <a:defRPr/>
            </a:pPr>
            <a:r>
              <a:rPr lang="en-AU" dirty="0"/>
              <a:t>Current U/16 NAB squad members</a:t>
            </a:r>
          </a:p>
          <a:p>
            <a:pPr lvl="3">
              <a:defRPr/>
            </a:pPr>
            <a:r>
              <a:rPr lang="en-AU" dirty="0"/>
              <a:t>Community interleague representative</a:t>
            </a:r>
          </a:p>
          <a:p>
            <a:pPr lvl="3">
              <a:defRPr/>
            </a:pPr>
            <a:r>
              <a:rPr lang="en-AU" dirty="0"/>
              <a:t>The Headmaster will have discretion to select or omit students for the tour in light of circumstances communicated to him in confidence.  </a:t>
            </a:r>
          </a:p>
          <a:p>
            <a:pPr lvl="3">
              <a:defRPr/>
            </a:pPr>
            <a:endParaRPr lang="en-AU" dirty="0"/>
          </a:p>
          <a:p>
            <a:pPr lvl="3">
              <a:defRPr/>
            </a:pPr>
            <a:endParaRPr lang="en-AU" dirty="0"/>
          </a:p>
          <a:p>
            <a:pPr lvl="3">
              <a:defRPr/>
            </a:pPr>
            <a:endParaRPr lang="en-AU" dirty="0"/>
          </a:p>
          <a:p>
            <a:pPr>
              <a:defRPr/>
            </a:pPr>
            <a:endParaRPr lang="en-US" dirty="0"/>
          </a:p>
        </p:txBody>
      </p:sp>
    </p:spTree>
    <p:extLst>
      <p:ext uri="{BB962C8B-B14F-4D97-AF65-F5344CB8AC3E}">
        <p14:creationId xmlns:p14="http://schemas.microsoft.com/office/powerpoint/2010/main" val="421064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St Pat's Darwin trip - Roger Spencer 538">
            <a:extLst>
              <a:ext uri="{FF2B5EF4-FFF2-40B4-BE49-F238E27FC236}">
                <a16:creationId xmlns:a16="http://schemas.microsoft.com/office/drawing/2014/main" id="{DD0FF5CD-70D5-4647-A8EC-A251132249BF}"/>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18F3EE5B-39A8-4F04-83DF-53F295C60BE9}"/>
              </a:ext>
            </a:extLst>
          </p:cNvPr>
          <p:cNvSpPr>
            <a:spLocks noGrp="1" noChangeArrowheads="1"/>
          </p:cNvSpPr>
          <p:nvPr>
            <p:ph type="ctrTitle"/>
          </p:nvPr>
        </p:nvSpPr>
        <p:spPr>
          <a:xfrm>
            <a:off x="1908175" y="765175"/>
            <a:ext cx="7235825" cy="1470025"/>
          </a:xfrm>
        </p:spPr>
        <p:txBody>
          <a:bodyPr/>
          <a:lstStyle/>
          <a:p>
            <a:pPr eaLnBrk="1" hangingPunct="1">
              <a:defRPr/>
            </a:pPr>
            <a:r>
              <a:rPr lang="en-US" sz="4000" dirty="0">
                <a:ea typeface="ＭＳ Ｐゴシック" pitchFamily="34" charset="-128"/>
              </a:rPr>
              <a:t>Fundraising</a:t>
            </a:r>
            <a:endParaRPr lang="en-AU" sz="4000" dirty="0">
              <a:ea typeface="ＭＳ Ｐゴシック" pitchFamily="34" charset="-128"/>
            </a:endParaRPr>
          </a:p>
        </p:txBody>
      </p:sp>
      <p:sp>
        <p:nvSpPr>
          <p:cNvPr id="2052" name="Rectangle 3">
            <a:extLst>
              <a:ext uri="{FF2B5EF4-FFF2-40B4-BE49-F238E27FC236}">
                <a16:creationId xmlns:a16="http://schemas.microsoft.com/office/drawing/2014/main" id="{822CD5B7-DA24-48CE-AC7E-976684339C96}"/>
              </a:ext>
            </a:extLst>
          </p:cNvPr>
          <p:cNvSpPr>
            <a:spLocks noGrp="1" noChangeArrowheads="1"/>
          </p:cNvSpPr>
          <p:nvPr>
            <p:ph type="subTitle" idx="1"/>
          </p:nvPr>
        </p:nvSpPr>
        <p:spPr>
          <a:xfrm>
            <a:off x="2016125" y="3141663"/>
            <a:ext cx="7127875" cy="1752600"/>
          </a:xfrm>
        </p:spPr>
        <p:txBody>
          <a:bodyPr/>
          <a:lstStyle/>
          <a:p>
            <a:pPr marL="457200" indent="-457200" algn="l">
              <a:buFont typeface="Arial" panose="020B0604020202020204" pitchFamily="34" charset="0"/>
              <a:buChar char="•"/>
              <a:defRPr/>
            </a:pPr>
            <a:r>
              <a:rPr lang="en-US" dirty="0"/>
              <a:t>Film Evening – Regent Theatre</a:t>
            </a:r>
          </a:p>
          <a:p>
            <a:pPr algn="l">
              <a:defRPr/>
            </a:pPr>
            <a:r>
              <a:rPr lang="en-US" dirty="0"/>
              <a:t>    (Date to be announced)</a:t>
            </a:r>
          </a:p>
          <a:p>
            <a:pPr algn="l" eaLnBrk="1" hangingPunct="1">
              <a:defRPr/>
            </a:pPr>
            <a:endParaRPr lang="en-AU" dirty="0">
              <a:ea typeface="ＭＳ Ｐゴシック" pitchFamily="34" charset="-128"/>
            </a:endParaRPr>
          </a:p>
        </p:txBody>
      </p:sp>
      <p:cxnSp>
        <p:nvCxnSpPr>
          <p:cNvPr id="2053" name="AutoShape 9">
            <a:extLst>
              <a:ext uri="{FF2B5EF4-FFF2-40B4-BE49-F238E27FC236}">
                <a16:creationId xmlns:a16="http://schemas.microsoft.com/office/drawing/2014/main" id="{4F202F57-1FA4-4263-A69A-D582FA058EA7}"/>
              </a:ext>
            </a:extLst>
          </p:cNvPr>
          <p:cNvCxnSpPr>
            <a:cxnSpLocks noChangeShapeType="1"/>
            <a:stCxn id="2052" idx="1"/>
            <a:endCxn id="2052" idx="1"/>
          </p:cNvCxnSpPr>
          <p:nvPr/>
        </p:nvCxnSpPr>
        <p:spPr bwMode="auto">
          <a:xfrm>
            <a:off x="2016125" y="4017963"/>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3318" name="Picture 17" descr="AP3250062">
            <a:extLst>
              <a:ext uri="{FF2B5EF4-FFF2-40B4-BE49-F238E27FC236}">
                <a16:creationId xmlns:a16="http://schemas.microsoft.com/office/drawing/2014/main" id="{F0DB500F-B238-44A0-B762-EB05F88CEED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8" descr="IMG_2435">
            <a:extLst>
              <a:ext uri="{FF2B5EF4-FFF2-40B4-BE49-F238E27FC236}">
                <a16:creationId xmlns:a16="http://schemas.microsoft.com/office/drawing/2014/main" id="{810A3DDC-AC3A-48D3-B5A8-41F6AE5B70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341438"/>
            <a:ext cx="1835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9" descr="DSC_0353">
            <a:extLst>
              <a:ext uri="{FF2B5EF4-FFF2-40B4-BE49-F238E27FC236}">
                <a16:creationId xmlns:a16="http://schemas.microsoft.com/office/drawing/2014/main" id="{C1B43947-022B-4D3C-BB89-2B0195E836C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781300"/>
            <a:ext cx="18351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0" descr="DSC_0223">
            <a:extLst>
              <a:ext uri="{FF2B5EF4-FFF2-40B4-BE49-F238E27FC236}">
                <a16:creationId xmlns:a16="http://schemas.microsoft.com/office/drawing/2014/main" id="{D48B4988-3752-4BAB-A31F-5C87BFDF463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4005263"/>
            <a:ext cx="1835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6" descr="St Pat's Darwin trip - Roger Spencer 538">
            <a:extLst>
              <a:ext uri="{FF2B5EF4-FFF2-40B4-BE49-F238E27FC236}">
                <a16:creationId xmlns:a16="http://schemas.microsoft.com/office/drawing/2014/main" id="{6A11485E-A54A-47E9-A977-A42DBF61CC23}"/>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E5A8ABD1-36DB-4224-9C60-2DE6EAB44794}"/>
              </a:ext>
            </a:extLst>
          </p:cNvPr>
          <p:cNvSpPr>
            <a:spLocks noGrp="1" noChangeArrowheads="1"/>
          </p:cNvSpPr>
          <p:nvPr>
            <p:ph type="ctrTitle"/>
          </p:nvPr>
        </p:nvSpPr>
        <p:spPr>
          <a:xfrm>
            <a:off x="1908175" y="765175"/>
            <a:ext cx="7235825" cy="1470025"/>
          </a:xfrm>
        </p:spPr>
        <p:txBody>
          <a:bodyPr/>
          <a:lstStyle/>
          <a:p>
            <a:pPr eaLnBrk="1" hangingPunct="1">
              <a:defRPr/>
            </a:pPr>
            <a:r>
              <a:rPr lang="en-US" sz="4000" dirty="0">
                <a:ea typeface="ＭＳ Ｐゴシック" pitchFamily="34" charset="-128"/>
              </a:rPr>
              <a:t>Cost</a:t>
            </a:r>
            <a:endParaRPr lang="en-AU" sz="4000" dirty="0">
              <a:ea typeface="ＭＳ Ｐゴシック" pitchFamily="34" charset="-128"/>
            </a:endParaRPr>
          </a:p>
        </p:txBody>
      </p:sp>
      <p:sp>
        <p:nvSpPr>
          <p:cNvPr id="2052" name="Rectangle 3">
            <a:extLst>
              <a:ext uri="{FF2B5EF4-FFF2-40B4-BE49-F238E27FC236}">
                <a16:creationId xmlns:a16="http://schemas.microsoft.com/office/drawing/2014/main" id="{53D084B7-FEF9-4C95-8781-6116D41C496B}"/>
              </a:ext>
            </a:extLst>
          </p:cNvPr>
          <p:cNvSpPr>
            <a:spLocks noGrp="1" noChangeArrowheads="1"/>
          </p:cNvSpPr>
          <p:nvPr>
            <p:ph type="subTitle" idx="1"/>
          </p:nvPr>
        </p:nvSpPr>
        <p:spPr>
          <a:xfrm>
            <a:off x="2016125" y="3141663"/>
            <a:ext cx="7127875" cy="1752600"/>
          </a:xfrm>
        </p:spPr>
        <p:txBody>
          <a:bodyPr/>
          <a:lstStyle/>
          <a:p>
            <a:pPr marL="457200" indent="-457200" algn="l" eaLnBrk="1" hangingPunct="1">
              <a:buFont typeface="Arial" panose="020B0604020202020204" pitchFamily="34" charset="0"/>
              <a:buChar char="•"/>
              <a:defRPr/>
            </a:pPr>
            <a:r>
              <a:rPr lang="en-AU">
                <a:ea typeface="ＭＳ Ｐゴシック" pitchFamily="34" charset="-128"/>
              </a:rPr>
              <a:t>$2850</a:t>
            </a:r>
            <a:endParaRPr lang="en-AU" dirty="0">
              <a:ea typeface="ＭＳ Ｐゴシック" pitchFamily="34" charset="-128"/>
            </a:endParaRPr>
          </a:p>
        </p:txBody>
      </p:sp>
      <p:cxnSp>
        <p:nvCxnSpPr>
          <p:cNvPr id="2053" name="AutoShape 9">
            <a:extLst>
              <a:ext uri="{FF2B5EF4-FFF2-40B4-BE49-F238E27FC236}">
                <a16:creationId xmlns:a16="http://schemas.microsoft.com/office/drawing/2014/main" id="{CA36074D-8C92-47A6-8418-793FABE412F1}"/>
              </a:ext>
            </a:extLst>
          </p:cNvPr>
          <p:cNvCxnSpPr>
            <a:cxnSpLocks noChangeShapeType="1"/>
            <a:stCxn id="2052" idx="1"/>
            <a:endCxn id="2052" idx="1"/>
          </p:cNvCxnSpPr>
          <p:nvPr/>
        </p:nvCxnSpPr>
        <p:spPr bwMode="auto">
          <a:xfrm>
            <a:off x="2016125" y="4017963"/>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4342" name="Picture 17" descr="AP3250062">
            <a:extLst>
              <a:ext uri="{FF2B5EF4-FFF2-40B4-BE49-F238E27FC236}">
                <a16:creationId xmlns:a16="http://schemas.microsoft.com/office/drawing/2014/main" id="{BCFF8739-AF22-4A49-AA3A-49E7C8EB97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8" descr="IMG_2435">
            <a:extLst>
              <a:ext uri="{FF2B5EF4-FFF2-40B4-BE49-F238E27FC236}">
                <a16:creationId xmlns:a16="http://schemas.microsoft.com/office/drawing/2014/main" id="{4274FD86-6D32-4E23-8D6F-69695718AB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341438"/>
            <a:ext cx="1835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9" descr="DSC_0353">
            <a:extLst>
              <a:ext uri="{FF2B5EF4-FFF2-40B4-BE49-F238E27FC236}">
                <a16:creationId xmlns:a16="http://schemas.microsoft.com/office/drawing/2014/main" id="{07F561E8-E74D-4FB1-8E7E-49AE94AF813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781300"/>
            <a:ext cx="18351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0" descr="DSC_0223">
            <a:extLst>
              <a:ext uri="{FF2B5EF4-FFF2-40B4-BE49-F238E27FC236}">
                <a16:creationId xmlns:a16="http://schemas.microsoft.com/office/drawing/2014/main" id="{DF3E040F-67CC-4517-B409-B4BB84D8F94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4005263"/>
            <a:ext cx="18351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4F39-ACA0-4CAA-9757-09583F5F12FB}"/>
              </a:ext>
            </a:extLst>
          </p:cNvPr>
          <p:cNvSpPr>
            <a:spLocks noGrp="1"/>
          </p:cNvSpPr>
          <p:nvPr>
            <p:ph type="title"/>
          </p:nvPr>
        </p:nvSpPr>
        <p:spPr/>
        <p:txBody>
          <a:bodyPr/>
          <a:lstStyle/>
          <a:p>
            <a:pPr>
              <a:defRPr/>
            </a:pPr>
            <a:r>
              <a:rPr lang="en-US" dirty="0"/>
              <a:t>Application Process</a:t>
            </a:r>
          </a:p>
        </p:txBody>
      </p:sp>
      <p:sp>
        <p:nvSpPr>
          <p:cNvPr id="3" name="Content Placeholder 2">
            <a:extLst>
              <a:ext uri="{FF2B5EF4-FFF2-40B4-BE49-F238E27FC236}">
                <a16:creationId xmlns:a16="http://schemas.microsoft.com/office/drawing/2014/main" id="{FD570788-EBD2-4535-843E-1BE2053B50D9}"/>
              </a:ext>
            </a:extLst>
          </p:cNvPr>
          <p:cNvSpPr>
            <a:spLocks noGrp="1"/>
          </p:cNvSpPr>
          <p:nvPr>
            <p:ph idx="1"/>
          </p:nvPr>
        </p:nvSpPr>
        <p:spPr>
          <a:xfrm>
            <a:off x="1907704" y="1844824"/>
            <a:ext cx="6491287" cy="2665413"/>
          </a:xfrm>
        </p:spPr>
        <p:txBody>
          <a:bodyPr/>
          <a:lstStyle/>
          <a:p>
            <a:pPr>
              <a:defRPr/>
            </a:pPr>
            <a:r>
              <a:rPr lang="en-US" dirty="0"/>
              <a:t>Survey Monkey: On line Application</a:t>
            </a:r>
          </a:p>
          <a:p>
            <a:pPr>
              <a:defRPr/>
            </a:pPr>
            <a:r>
              <a:rPr lang="en-AU" u="sng" dirty="0">
                <a:hlinkClick r:id="rId2"/>
              </a:rPr>
              <a:t>https://www.surveymonkey.com/r/darwin2020</a:t>
            </a:r>
            <a:endParaRPr lang="en-AU" dirty="0"/>
          </a:p>
          <a:p>
            <a:pPr>
              <a:defRPr/>
            </a:pPr>
            <a:endParaRPr lang="en-US" dirty="0"/>
          </a:p>
        </p:txBody>
      </p:sp>
      <p:pic>
        <p:nvPicPr>
          <p:cNvPr id="15364" name="Picture 3" descr="C:\Users\hclark\AppData\Local\Temp\Temp1_Lifestyle_Logo.zip\lifestyle_logo_rgb.jpg">
            <a:extLst>
              <a:ext uri="{FF2B5EF4-FFF2-40B4-BE49-F238E27FC236}">
                <a16:creationId xmlns:a16="http://schemas.microsoft.com/office/drawing/2014/main" id="{90D181DD-8CED-43F0-A8D9-50D6E18EEE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1050" y="5786438"/>
            <a:ext cx="3043238"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596B-C760-496B-BA68-16F0449C39CA}"/>
              </a:ext>
            </a:extLst>
          </p:cNvPr>
          <p:cNvSpPr>
            <a:spLocks noGrp="1"/>
          </p:cNvSpPr>
          <p:nvPr>
            <p:ph type="title"/>
          </p:nvPr>
        </p:nvSpPr>
        <p:spPr>
          <a:xfrm>
            <a:off x="1979712" y="274638"/>
            <a:ext cx="6707088" cy="1143000"/>
          </a:xfrm>
        </p:spPr>
        <p:txBody>
          <a:bodyPr/>
          <a:lstStyle/>
          <a:p>
            <a:r>
              <a:rPr lang="en-AU" dirty="0"/>
              <a:t>Key Dates</a:t>
            </a:r>
          </a:p>
        </p:txBody>
      </p:sp>
      <p:sp>
        <p:nvSpPr>
          <p:cNvPr id="3" name="Content Placeholder 2">
            <a:extLst>
              <a:ext uri="{FF2B5EF4-FFF2-40B4-BE49-F238E27FC236}">
                <a16:creationId xmlns:a16="http://schemas.microsoft.com/office/drawing/2014/main" id="{0AD86400-1130-41E1-A552-096A6BEBEA3E}"/>
              </a:ext>
            </a:extLst>
          </p:cNvPr>
          <p:cNvSpPr>
            <a:spLocks noGrp="1"/>
          </p:cNvSpPr>
          <p:nvPr>
            <p:ph idx="1"/>
          </p:nvPr>
        </p:nvSpPr>
        <p:spPr>
          <a:xfrm>
            <a:off x="1979712" y="1600200"/>
            <a:ext cx="6707088" cy="4525963"/>
          </a:xfrm>
        </p:spPr>
        <p:txBody>
          <a:bodyPr/>
          <a:lstStyle/>
          <a:p>
            <a:r>
              <a:rPr lang="en-AU" sz="2800" dirty="0"/>
              <a:t>Wednesday, August 7 – Applications Open (On Line)</a:t>
            </a:r>
          </a:p>
          <a:p>
            <a:r>
              <a:rPr lang="en-AU" sz="2800" dirty="0"/>
              <a:t>Friday, August 30 – Applications close</a:t>
            </a:r>
          </a:p>
          <a:p>
            <a:r>
              <a:rPr lang="en-AU" sz="2800" dirty="0"/>
              <a:t>Friday, September 13 – Successful Applications Announced</a:t>
            </a:r>
          </a:p>
          <a:p>
            <a:r>
              <a:rPr lang="en-AU" sz="2800" dirty="0"/>
              <a:t>(Subject to Approval by </a:t>
            </a:r>
            <a:r>
              <a:rPr lang="en-AU" sz="2800"/>
              <a:t>finance department)</a:t>
            </a:r>
            <a:endParaRPr lang="en-AU" sz="2800" dirty="0"/>
          </a:p>
          <a:p>
            <a:endParaRPr lang="en-AU" dirty="0"/>
          </a:p>
        </p:txBody>
      </p:sp>
    </p:spTree>
    <p:extLst>
      <p:ext uri="{BB962C8B-B14F-4D97-AF65-F5344CB8AC3E}">
        <p14:creationId xmlns:p14="http://schemas.microsoft.com/office/powerpoint/2010/main" val="265121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MG_2588">
            <a:extLst>
              <a:ext uri="{FF2B5EF4-FFF2-40B4-BE49-F238E27FC236}">
                <a16:creationId xmlns:a16="http://schemas.microsoft.com/office/drawing/2014/main" id="{AC02548E-E202-47DA-95DD-7023A1A08C56}"/>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351CA138-47AC-4163-87D2-41C9C48458AE}"/>
              </a:ext>
            </a:extLst>
          </p:cNvPr>
          <p:cNvSpPr>
            <a:spLocks noGrp="1" noChangeArrowheads="1"/>
          </p:cNvSpPr>
          <p:nvPr>
            <p:ph type="title"/>
          </p:nvPr>
        </p:nvSpPr>
        <p:spPr>
          <a:xfrm>
            <a:off x="1979613" y="0"/>
            <a:ext cx="7164387" cy="850900"/>
          </a:xfrm>
        </p:spPr>
        <p:txBody>
          <a:bodyPr/>
          <a:lstStyle/>
          <a:p>
            <a:pPr eaLnBrk="1" hangingPunct="1">
              <a:defRPr/>
            </a:pPr>
            <a:r>
              <a:rPr lang="en-AU" dirty="0">
                <a:cs typeface="+mj-cs"/>
              </a:rPr>
              <a:t>Payment Schedule</a:t>
            </a:r>
          </a:p>
        </p:txBody>
      </p:sp>
      <p:sp>
        <p:nvSpPr>
          <p:cNvPr id="7172" name="Rectangle 3">
            <a:extLst>
              <a:ext uri="{FF2B5EF4-FFF2-40B4-BE49-F238E27FC236}">
                <a16:creationId xmlns:a16="http://schemas.microsoft.com/office/drawing/2014/main" id="{39D06BBE-7F8B-4789-A6AD-91008CDE691B}"/>
              </a:ext>
            </a:extLst>
          </p:cNvPr>
          <p:cNvSpPr>
            <a:spLocks noGrp="1" noChangeArrowheads="1"/>
          </p:cNvSpPr>
          <p:nvPr>
            <p:ph type="body" idx="1"/>
          </p:nvPr>
        </p:nvSpPr>
        <p:spPr>
          <a:xfrm>
            <a:off x="2339753" y="1052737"/>
            <a:ext cx="6696298" cy="5544914"/>
          </a:xfrm>
        </p:spPr>
        <p:txBody>
          <a:bodyPr/>
          <a:lstStyle/>
          <a:p>
            <a:pPr eaLnBrk="1" hangingPunct="1">
              <a:defRPr/>
            </a:pPr>
            <a:r>
              <a:rPr lang="en-AU" dirty="0">
                <a:cs typeface="+mn-cs"/>
              </a:rPr>
              <a:t>Wednesday, September 18,    Tour Deposit ($1000)</a:t>
            </a:r>
          </a:p>
          <a:p>
            <a:pPr eaLnBrk="1" hangingPunct="1">
              <a:defRPr/>
            </a:pPr>
            <a:endParaRPr lang="en-AU" dirty="0">
              <a:cs typeface="+mn-cs"/>
            </a:endParaRPr>
          </a:p>
          <a:p>
            <a:pPr eaLnBrk="1" hangingPunct="1">
              <a:defRPr/>
            </a:pPr>
            <a:r>
              <a:rPr lang="en-AU" dirty="0">
                <a:cs typeface="+mn-cs"/>
              </a:rPr>
              <a:t>Friday, November 8, </a:t>
            </a:r>
          </a:p>
          <a:p>
            <a:pPr marL="0" indent="0" eaLnBrk="1" hangingPunct="1">
              <a:buNone/>
              <a:defRPr/>
            </a:pPr>
            <a:r>
              <a:rPr lang="en-AU" dirty="0">
                <a:cs typeface="+mn-cs"/>
              </a:rPr>
              <a:t>   1</a:t>
            </a:r>
            <a:r>
              <a:rPr lang="en-AU" baseline="30000" dirty="0">
                <a:cs typeface="+mn-cs"/>
              </a:rPr>
              <a:t>st</a:t>
            </a:r>
            <a:r>
              <a:rPr lang="en-AU" dirty="0">
                <a:cs typeface="+mn-cs"/>
              </a:rPr>
              <a:t> Instalment ($1000)</a:t>
            </a:r>
          </a:p>
          <a:p>
            <a:pPr eaLnBrk="1" hangingPunct="1">
              <a:defRPr/>
            </a:pPr>
            <a:endParaRPr lang="en-AU" dirty="0">
              <a:cs typeface="+mn-cs"/>
            </a:endParaRPr>
          </a:p>
          <a:p>
            <a:pPr eaLnBrk="1" hangingPunct="1">
              <a:defRPr/>
            </a:pPr>
            <a:r>
              <a:rPr lang="en-AU" dirty="0">
                <a:cs typeface="+mn-cs"/>
              </a:rPr>
              <a:t>Friday, </a:t>
            </a:r>
            <a:r>
              <a:rPr lang="en-AU">
                <a:cs typeface="+mn-cs"/>
              </a:rPr>
              <a:t>February 7, </a:t>
            </a:r>
            <a:endParaRPr lang="en-AU" dirty="0">
              <a:cs typeface="+mn-cs"/>
            </a:endParaRPr>
          </a:p>
          <a:p>
            <a:pPr marL="0" indent="0" eaLnBrk="1" hangingPunct="1">
              <a:buNone/>
              <a:defRPr/>
            </a:pPr>
            <a:r>
              <a:rPr lang="en-AU" dirty="0">
                <a:cs typeface="+mn-cs"/>
              </a:rPr>
              <a:t>   Final Instalment ($850)                       </a:t>
            </a:r>
          </a:p>
        </p:txBody>
      </p:sp>
      <p:pic>
        <p:nvPicPr>
          <p:cNvPr id="17413" name="Picture 5" descr="IMG_2493">
            <a:extLst>
              <a:ext uri="{FF2B5EF4-FFF2-40B4-BE49-F238E27FC236}">
                <a16:creationId xmlns:a16="http://schemas.microsoft.com/office/drawing/2014/main" id="{37040253-17A6-4FDE-84A9-C439F4FEEC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StPats-Darwin2 March08 044">
            <a:extLst>
              <a:ext uri="{FF2B5EF4-FFF2-40B4-BE49-F238E27FC236}">
                <a16:creationId xmlns:a16="http://schemas.microsoft.com/office/drawing/2014/main" id="{323D3477-BC06-4295-ABF7-F05A6C4A17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08275"/>
            <a:ext cx="1836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StPats-Darwin2 March08 006">
            <a:extLst>
              <a:ext uri="{FF2B5EF4-FFF2-40B4-BE49-F238E27FC236}">
                <a16:creationId xmlns:a16="http://schemas.microsoft.com/office/drawing/2014/main" id="{0B8CD4ED-6EB8-4A38-85D5-C2D97F99150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41438"/>
            <a:ext cx="18351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C:\Users\hclark\AppData\Local\Temp\Temp1_Lifestyle_Logo.zip\lifestyle_logo_rgb.jpg">
            <a:extLst>
              <a:ext uri="{FF2B5EF4-FFF2-40B4-BE49-F238E27FC236}">
                <a16:creationId xmlns:a16="http://schemas.microsoft.com/office/drawing/2014/main" id="{52B3D5AF-EB9D-4023-B8F5-4DB0BDB40BB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76255" y="5818229"/>
            <a:ext cx="2107407" cy="77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93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MG_2588">
            <a:extLst>
              <a:ext uri="{FF2B5EF4-FFF2-40B4-BE49-F238E27FC236}">
                <a16:creationId xmlns:a16="http://schemas.microsoft.com/office/drawing/2014/main" id="{AC02548E-E202-47DA-95DD-7023A1A08C56}"/>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351CA138-47AC-4163-87D2-41C9C48458AE}"/>
              </a:ext>
            </a:extLst>
          </p:cNvPr>
          <p:cNvSpPr>
            <a:spLocks noGrp="1" noChangeArrowheads="1"/>
          </p:cNvSpPr>
          <p:nvPr>
            <p:ph type="title"/>
          </p:nvPr>
        </p:nvSpPr>
        <p:spPr>
          <a:xfrm>
            <a:off x="1979613" y="0"/>
            <a:ext cx="7164387" cy="850900"/>
          </a:xfrm>
        </p:spPr>
        <p:txBody>
          <a:bodyPr/>
          <a:lstStyle/>
          <a:p>
            <a:pPr eaLnBrk="1" hangingPunct="1">
              <a:defRPr/>
            </a:pPr>
            <a:r>
              <a:rPr lang="en-AU" dirty="0">
                <a:cs typeface="+mj-cs"/>
              </a:rPr>
              <a:t>Question and Answers</a:t>
            </a:r>
          </a:p>
        </p:txBody>
      </p:sp>
      <p:sp>
        <p:nvSpPr>
          <p:cNvPr id="7172" name="Rectangle 3">
            <a:extLst>
              <a:ext uri="{FF2B5EF4-FFF2-40B4-BE49-F238E27FC236}">
                <a16:creationId xmlns:a16="http://schemas.microsoft.com/office/drawing/2014/main" id="{39D06BBE-7F8B-4789-A6AD-91008CDE691B}"/>
              </a:ext>
            </a:extLst>
          </p:cNvPr>
          <p:cNvSpPr>
            <a:spLocks noGrp="1" noChangeArrowheads="1"/>
          </p:cNvSpPr>
          <p:nvPr>
            <p:ph type="body" idx="1"/>
          </p:nvPr>
        </p:nvSpPr>
        <p:spPr>
          <a:xfrm>
            <a:off x="2627313" y="2492375"/>
            <a:ext cx="6408737" cy="4105275"/>
          </a:xfrm>
        </p:spPr>
        <p:txBody>
          <a:bodyPr/>
          <a:lstStyle/>
          <a:p>
            <a:pPr eaLnBrk="1" hangingPunct="1">
              <a:defRPr/>
            </a:pPr>
            <a:r>
              <a:rPr lang="en-AU" dirty="0">
                <a:cs typeface="+mn-cs"/>
              </a:rPr>
              <a:t>Mr Howard Clark</a:t>
            </a:r>
          </a:p>
          <a:p>
            <a:pPr eaLnBrk="1" hangingPunct="1">
              <a:defRPr/>
            </a:pPr>
            <a:r>
              <a:rPr lang="en-AU" dirty="0">
                <a:cs typeface="+mn-cs"/>
              </a:rPr>
              <a:t>Mrs Leonie Spencer</a:t>
            </a:r>
          </a:p>
          <a:p>
            <a:pPr eaLnBrk="1" hangingPunct="1">
              <a:buFontTx/>
              <a:buNone/>
              <a:defRPr/>
            </a:pPr>
            <a:endParaRPr lang="en-AU" dirty="0">
              <a:cs typeface="+mn-cs"/>
            </a:endParaRPr>
          </a:p>
        </p:txBody>
      </p:sp>
      <p:pic>
        <p:nvPicPr>
          <p:cNvPr id="17413" name="Picture 5" descr="IMG_2493">
            <a:extLst>
              <a:ext uri="{FF2B5EF4-FFF2-40B4-BE49-F238E27FC236}">
                <a16:creationId xmlns:a16="http://schemas.microsoft.com/office/drawing/2014/main" id="{37040253-17A6-4FDE-84A9-C439F4FEEC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StPats-Darwin2 March08 044">
            <a:extLst>
              <a:ext uri="{FF2B5EF4-FFF2-40B4-BE49-F238E27FC236}">
                <a16:creationId xmlns:a16="http://schemas.microsoft.com/office/drawing/2014/main" id="{323D3477-BC06-4295-ABF7-F05A6C4A17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08275"/>
            <a:ext cx="1836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StPats-Darwin2 March08 006">
            <a:extLst>
              <a:ext uri="{FF2B5EF4-FFF2-40B4-BE49-F238E27FC236}">
                <a16:creationId xmlns:a16="http://schemas.microsoft.com/office/drawing/2014/main" id="{0B8CD4ED-6EB8-4A38-85D5-C2D97F99150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41438"/>
            <a:ext cx="18351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C:\Users\hclark\AppData\Local\Temp\Temp1_Lifestyle_Logo.zip\lifestyle_logo_rgb.jpg">
            <a:extLst>
              <a:ext uri="{FF2B5EF4-FFF2-40B4-BE49-F238E27FC236}">
                <a16:creationId xmlns:a16="http://schemas.microsoft.com/office/drawing/2014/main" id="{52B3D5AF-EB9D-4023-B8F5-4DB0BDB40BB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0425" y="5472113"/>
            <a:ext cx="3043238"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004016E3-D20C-4B11-84EC-11944ED08C48}"/>
              </a:ext>
            </a:extLst>
          </p:cNvPr>
          <p:cNvSpPr txBox="1">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3" name="Content Placeholder 2">
            <a:extLst>
              <a:ext uri="{FF2B5EF4-FFF2-40B4-BE49-F238E27FC236}">
                <a16:creationId xmlns:a16="http://schemas.microsoft.com/office/drawing/2014/main" id="{8E396F99-7694-4E9D-957D-462E43733F55}"/>
              </a:ext>
            </a:extLst>
          </p:cNvPr>
          <p:cNvSpPr>
            <a:spLocks noGrp="1"/>
          </p:cNvSpPr>
          <p:nvPr>
            <p:ph idx="1"/>
          </p:nvPr>
        </p:nvSpPr>
        <p:spPr>
          <a:xfrm>
            <a:off x="544513" y="1122363"/>
            <a:ext cx="7886700" cy="330200"/>
          </a:xfrm>
        </p:spPr>
        <p:txBody>
          <a:bodyPr>
            <a:normAutofit fontScale="55000" lnSpcReduction="20000"/>
          </a:bodyPr>
          <a:lstStyle/>
          <a:p>
            <a:pPr marL="0" indent="0" algn="ctr">
              <a:buFontTx/>
              <a:buNone/>
              <a:defRPr/>
            </a:pPr>
            <a:r>
              <a:rPr lang="en-AU" dirty="0">
                <a:latin typeface="Adobe Fan Heiti Std B" pitchFamily="34" charset="-128"/>
                <a:ea typeface="Adobe Fan Heiti Std B" pitchFamily="34" charset="-128"/>
              </a:rPr>
              <a:t>Lifestyle Travel </a:t>
            </a:r>
            <a:r>
              <a:rPr lang="en-AU" b="1" u="sng" dirty="0" err="1">
                <a:latin typeface="Adobe Fan Heiti Std B" pitchFamily="34" charset="-128"/>
                <a:ea typeface="Adobe Fan Heiti Std B" pitchFamily="34" charset="-128"/>
              </a:rPr>
              <a:t>MyTrips</a:t>
            </a:r>
            <a:r>
              <a:rPr lang="en-AU" dirty="0">
                <a:latin typeface="Adobe Fan Heiti Std B" pitchFamily="34" charset="-128"/>
                <a:ea typeface="Adobe Fan Heiti Std B" pitchFamily="34" charset="-128"/>
              </a:rPr>
              <a:t> App</a:t>
            </a:r>
          </a:p>
          <a:p>
            <a:pPr>
              <a:defRPr/>
            </a:pPr>
            <a:endParaRPr lang="en-AU" dirty="0"/>
          </a:p>
        </p:txBody>
      </p:sp>
      <p:sp>
        <p:nvSpPr>
          <p:cNvPr id="18436" name="Content Placeholder 2">
            <a:extLst>
              <a:ext uri="{FF2B5EF4-FFF2-40B4-BE49-F238E27FC236}">
                <a16:creationId xmlns:a16="http://schemas.microsoft.com/office/drawing/2014/main" id="{BA27677E-BFB0-4B7F-B0D2-E05AE97C713C}"/>
              </a:ext>
            </a:extLst>
          </p:cNvPr>
          <p:cNvSpPr txBox="1">
            <a:spLocks/>
          </p:cNvSpPr>
          <p:nvPr/>
        </p:nvSpPr>
        <p:spPr bwMode="auto">
          <a:xfrm>
            <a:off x="798513" y="1906588"/>
            <a:ext cx="36893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28600" indent="-228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ts val="1000"/>
              </a:spcBef>
            </a:pPr>
            <a:r>
              <a:rPr lang="en-AU" altLang="en-US" sz="1800">
                <a:latin typeface="Adobe Fan Heiti Std B" pitchFamily="34" charset="-128"/>
                <a:ea typeface="Adobe Fan Heiti Std B" pitchFamily="34" charset="-128"/>
              </a:rPr>
              <a:t>We are pleased to offer you the service of our new Smart Device App called </a:t>
            </a:r>
            <a:r>
              <a:rPr lang="en-AU" altLang="en-US" sz="1800" b="1" u="sng">
                <a:latin typeface="Adobe Fan Heiti Std B" pitchFamily="34" charset="-128"/>
                <a:ea typeface="Adobe Fan Heiti Std B" pitchFamily="34" charset="-128"/>
              </a:rPr>
              <a:t>MyTrips</a:t>
            </a:r>
          </a:p>
          <a:p>
            <a:pPr eaLnBrk="1" hangingPunct="1">
              <a:lnSpc>
                <a:spcPct val="90000"/>
              </a:lnSpc>
              <a:spcBef>
                <a:spcPts val="1000"/>
              </a:spcBef>
            </a:pPr>
            <a:r>
              <a:rPr lang="en-AU" altLang="en-US" sz="1800">
                <a:latin typeface="Adobe Fan Heiti Std B" pitchFamily="34" charset="-128"/>
                <a:ea typeface="Adobe Fan Heiti Std B" pitchFamily="34" charset="-128"/>
              </a:rPr>
              <a:t>This app allows you the flexibility to have all of your travel arrangements on your smart device.</a:t>
            </a:r>
          </a:p>
          <a:p>
            <a:pPr eaLnBrk="1" hangingPunct="1">
              <a:lnSpc>
                <a:spcPct val="90000"/>
              </a:lnSpc>
              <a:spcBef>
                <a:spcPts val="1000"/>
              </a:spcBef>
            </a:pPr>
            <a:r>
              <a:rPr lang="en-AU" altLang="en-US" sz="1800">
                <a:latin typeface="Adobe Fan Heiti Std B" pitchFamily="34" charset="-128"/>
                <a:ea typeface="Adobe Fan Heiti Std B" pitchFamily="34" charset="-128"/>
              </a:rPr>
              <a:t>Available for both iOS &amp; Android.</a:t>
            </a:r>
          </a:p>
          <a:p>
            <a:pPr eaLnBrk="1" hangingPunct="1">
              <a:lnSpc>
                <a:spcPct val="90000"/>
              </a:lnSpc>
              <a:spcBef>
                <a:spcPts val="1000"/>
              </a:spcBef>
            </a:pPr>
            <a:endParaRPr lang="en-AU" altLang="en-US" sz="2100">
              <a:ea typeface="Adobe Fan Heiti Std B" pitchFamily="34" charset="-128"/>
            </a:endParaRPr>
          </a:p>
        </p:txBody>
      </p:sp>
      <p:pic>
        <p:nvPicPr>
          <p:cNvPr id="18437" name="Picture 5">
            <a:extLst>
              <a:ext uri="{FF2B5EF4-FFF2-40B4-BE49-F238E27FC236}">
                <a16:creationId xmlns:a16="http://schemas.microsoft.com/office/drawing/2014/main" id="{F3328571-F17E-4181-A5A2-A18A995F192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7438" y="1122363"/>
            <a:ext cx="145573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Content Placeholder 2">
            <a:extLst>
              <a:ext uri="{FF2B5EF4-FFF2-40B4-BE49-F238E27FC236}">
                <a16:creationId xmlns:a16="http://schemas.microsoft.com/office/drawing/2014/main" id="{13CCA5FE-9058-4B44-BAC0-A5DC36EAEFE7}"/>
              </a:ext>
            </a:extLst>
          </p:cNvPr>
          <p:cNvSpPr txBox="1">
            <a:spLocks noChangeArrowheads="1"/>
          </p:cNvSpPr>
          <p:nvPr/>
        </p:nvSpPr>
        <p:spPr bwMode="auto">
          <a:xfrm>
            <a:off x="6242050" y="946150"/>
            <a:ext cx="2651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ts val="1000"/>
              </a:spcBef>
              <a:buFontTx/>
              <a:buNone/>
            </a:pPr>
            <a:r>
              <a:rPr lang="en-AU" altLang="en-US" sz="800">
                <a:latin typeface="Adobe Fan Heiti Std B" pitchFamily="34" charset="-128"/>
                <a:ea typeface="Adobe Fan Heiti Std B" pitchFamily="34" charset="-128"/>
              </a:rPr>
              <a:t>Prepared By</a:t>
            </a:r>
          </a:p>
          <a:p>
            <a:pPr eaLnBrk="1" hangingPunct="1">
              <a:lnSpc>
                <a:spcPct val="90000"/>
              </a:lnSpc>
              <a:spcBef>
                <a:spcPts val="1000"/>
              </a:spcBef>
            </a:pPr>
            <a:endParaRPr lang="en-AU" altLang="en-US" sz="2100">
              <a:ea typeface="Adobe Fan Heiti Std B" pitchFamily="34" charset="-128"/>
            </a:endParaRPr>
          </a:p>
        </p:txBody>
      </p:sp>
      <p:pic>
        <p:nvPicPr>
          <p:cNvPr id="18439" name="Picture 13" descr="Login.PNG">
            <a:extLst>
              <a:ext uri="{FF2B5EF4-FFF2-40B4-BE49-F238E27FC236}">
                <a16:creationId xmlns:a16="http://schemas.microsoft.com/office/drawing/2014/main" id="{D30AB68E-7D04-41CE-993D-C1B7280D8FC3}"/>
              </a:ext>
            </a:extLst>
          </p:cNvPr>
          <p:cNvPicPr>
            <a:picLocks noChangeAspect="1"/>
          </p:cNvPicPr>
          <p:nvPr/>
        </p:nvPicPr>
        <p:blipFill>
          <a:blip r:embed="rId3" cstate="email">
            <a:extLst>
              <a:ext uri="{28A0092B-C50C-407E-A947-70E740481C1C}">
                <a14:useLocalDpi xmlns:a14="http://schemas.microsoft.com/office/drawing/2010/main"/>
              </a:ext>
            </a:extLst>
          </a:blip>
          <a:srcRect t="3801"/>
          <a:stretch>
            <a:fillRect/>
          </a:stretch>
        </p:blipFill>
        <p:spPr bwMode="auto">
          <a:xfrm>
            <a:off x="4706938" y="1906588"/>
            <a:ext cx="3878262"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6">
            <a:extLst>
              <a:ext uri="{FF2B5EF4-FFF2-40B4-BE49-F238E27FC236}">
                <a16:creationId xmlns:a16="http://schemas.microsoft.com/office/drawing/2014/main" id="{19E5B675-C7D6-402C-BFFC-A74F37E149E4}"/>
              </a:ext>
            </a:extLst>
          </p:cNvPr>
          <p:cNvSpPr txBox="1">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3" name="Content Placeholder 2">
            <a:extLst>
              <a:ext uri="{FF2B5EF4-FFF2-40B4-BE49-F238E27FC236}">
                <a16:creationId xmlns:a16="http://schemas.microsoft.com/office/drawing/2014/main" id="{AE960606-4F11-486F-BE5E-960BA58A3DB0}"/>
              </a:ext>
            </a:extLst>
          </p:cNvPr>
          <p:cNvSpPr>
            <a:spLocks noGrp="1"/>
          </p:cNvSpPr>
          <p:nvPr>
            <p:ph idx="1"/>
          </p:nvPr>
        </p:nvSpPr>
        <p:spPr>
          <a:xfrm>
            <a:off x="544513" y="1122363"/>
            <a:ext cx="7886700" cy="330200"/>
          </a:xfrm>
        </p:spPr>
        <p:txBody>
          <a:bodyPr>
            <a:normAutofit fontScale="55000" lnSpcReduction="20000"/>
          </a:bodyPr>
          <a:lstStyle/>
          <a:p>
            <a:pPr marL="0" indent="0" algn="ctr">
              <a:buFontTx/>
              <a:buNone/>
              <a:defRPr/>
            </a:pPr>
            <a:r>
              <a:rPr lang="en-AU" dirty="0">
                <a:latin typeface="Adobe Fan Heiti Std B" pitchFamily="34" charset="-128"/>
                <a:ea typeface="Adobe Fan Heiti Std B" pitchFamily="34" charset="-128"/>
              </a:rPr>
              <a:t>Lifestyle Travel </a:t>
            </a:r>
            <a:r>
              <a:rPr lang="en-AU" b="1" u="sng" dirty="0" err="1">
                <a:latin typeface="Adobe Fan Heiti Std B" pitchFamily="34" charset="-128"/>
                <a:ea typeface="Adobe Fan Heiti Std B" pitchFamily="34" charset="-128"/>
              </a:rPr>
              <a:t>MyTrips</a:t>
            </a:r>
            <a:r>
              <a:rPr lang="en-AU" dirty="0">
                <a:latin typeface="Adobe Fan Heiti Std B" pitchFamily="34" charset="-128"/>
                <a:ea typeface="Adobe Fan Heiti Std B" pitchFamily="34" charset="-128"/>
              </a:rPr>
              <a:t> App</a:t>
            </a:r>
          </a:p>
          <a:p>
            <a:pPr>
              <a:defRPr/>
            </a:pPr>
            <a:endParaRPr lang="en-AU" dirty="0"/>
          </a:p>
        </p:txBody>
      </p:sp>
      <p:sp>
        <p:nvSpPr>
          <p:cNvPr id="19460" name="Content Placeholder 2">
            <a:extLst>
              <a:ext uri="{FF2B5EF4-FFF2-40B4-BE49-F238E27FC236}">
                <a16:creationId xmlns:a16="http://schemas.microsoft.com/office/drawing/2014/main" id="{73AE1E13-F31F-4E5B-BA65-AD1E097503F8}"/>
              </a:ext>
            </a:extLst>
          </p:cNvPr>
          <p:cNvSpPr txBox="1">
            <a:spLocks noChangeArrowheads="1"/>
          </p:cNvSpPr>
          <p:nvPr/>
        </p:nvSpPr>
        <p:spPr bwMode="auto">
          <a:xfrm>
            <a:off x="544513" y="1770063"/>
            <a:ext cx="78867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ts val="1000"/>
              </a:spcBef>
              <a:buFontTx/>
              <a:buAutoNum type="arabicPeriod"/>
            </a:pPr>
            <a:r>
              <a:rPr lang="en-AU" altLang="en-US" sz="1700">
                <a:latin typeface="Adobe Fan Heiti Std B" pitchFamily="34" charset="-128"/>
                <a:ea typeface="Adobe Fan Heiti Std B" pitchFamily="34" charset="-128"/>
              </a:rPr>
              <a:t>Go to app store/play store and search </a:t>
            </a:r>
            <a:r>
              <a:rPr lang="en-AU" altLang="en-US" sz="1700" b="1" u="sng">
                <a:latin typeface="Adobe Fan Heiti Std B" pitchFamily="34" charset="-128"/>
                <a:ea typeface="Adobe Fan Heiti Std B" pitchFamily="34" charset="-128"/>
              </a:rPr>
              <a:t>MyTrips</a:t>
            </a:r>
          </a:p>
          <a:p>
            <a:pPr eaLnBrk="1" hangingPunct="1">
              <a:lnSpc>
                <a:spcPct val="90000"/>
              </a:lnSpc>
              <a:spcBef>
                <a:spcPts val="1000"/>
              </a:spcBef>
              <a:buFontTx/>
              <a:buAutoNum type="arabicPeriod"/>
            </a:pPr>
            <a:r>
              <a:rPr lang="en-AU" altLang="en-US" sz="1700">
                <a:latin typeface="Adobe Fan Heiti Std B" pitchFamily="34" charset="-128"/>
                <a:ea typeface="Adobe Fan Heiti Std B" pitchFamily="34" charset="-128"/>
              </a:rPr>
              <a:t>Download the </a:t>
            </a:r>
            <a:r>
              <a:rPr lang="en-AU" altLang="en-US" sz="1700" b="1" u="sng">
                <a:latin typeface="Adobe Fan Heiti Std B" pitchFamily="34" charset="-128"/>
                <a:ea typeface="Adobe Fan Heiti Std B" pitchFamily="34" charset="-128"/>
              </a:rPr>
              <a:t>MyTrips</a:t>
            </a:r>
            <a:r>
              <a:rPr lang="en-AU" altLang="en-US" sz="1700">
                <a:latin typeface="Adobe Fan Heiti Std B" pitchFamily="34" charset="-128"/>
                <a:ea typeface="Adobe Fan Heiti Std B" pitchFamily="34" charset="-128"/>
              </a:rPr>
              <a:t> app. The icon will be our compass logo as shown in the top right hand corner of this slide.</a:t>
            </a:r>
          </a:p>
          <a:p>
            <a:pPr eaLnBrk="1" hangingPunct="1">
              <a:lnSpc>
                <a:spcPct val="90000"/>
              </a:lnSpc>
              <a:spcBef>
                <a:spcPts val="1000"/>
              </a:spcBef>
              <a:buFontTx/>
              <a:buAutoNum type="arabicPeriod"/>
            </a:pPr>
            <a:r>
              <a:rPr lang="en-AU" altLang="en-US" sz="1700">
                <a:latin typeface="Adobe Fan Heiti Std B" pitchFamily="34" charset="-128"/>
                <a:ea typeface="Adobe Fan Heiti Std B" pitchFamily="34" charset="-128"/>
              </a:rPr>
              <a:t>Once downloaded you will need to sign into the app	</a:t>
            </a:r>
          </a:p>
          <a:p>
            <a:pPr lvl="1" eaLnBrk="1" hangingPunct="1">
              <a:lnSpc>
                <a:spcPct val="90000"/>
              </a:lnSpc>
              <a:spcBef>
                <a:spcPts val="500"/>
              </a:spcBef>
              <a:buFont typeface="Arial" panose="020B0604020202020204" pitchFamily="34" charset="0"/>
              <a:buChar char="•"/>
            </a:pPr>
            <a:r>
              <a:rPr lang="en-AU" altLang="en-US" sz="1400">
                <a:latin typeface="Adobe Fan Heiti Std B" pitchFamily="34" charset="-128"/>
                <a:ea typeface="Adobe Fan Heiti Std B" pitchFamily="34" charset="-128"/>
              </a:rPr>
              <a:t>Username: (Personal School Email)</a:t>
            </a:r>
          </a:p>
          <a:p>
            <a:pPr lvl="1" eaLnBrk="1" hangingPunct="1">
              <a:lnSpc>
                <a:spcPct val="90000"/>
              </a:lnSpc>
              <a:spcBef>
                <a:spcPts val="500"/>
              </a:spcBef>
              <a:buFont typeface="Arial" panose="020B0604020202020204" pitchFamily="34" charset="0"/>
              <a:buChar char="•"/>
            </a:pPr>
            <a:r>
              <a:rPr lang="en-AU" altLang="en-US" sz="1400">
                <a:latin typeface="Adobe Fan Heiti Std B" pitchFamily="34" charset="-128"/>
                <a:ea typeface="Adobe Fan Heiti Std B" pitchFamily="34" charset="-128"/>
              </a:rPr>
              <a:t>Password: (surname1)</a:t>
            </a:r>
          </a:p>
          <a:p>
            <a:pPr eaLnBrk="1" hangingPunct="1">
              <a:lnSpc>
                <a:spcPct val="90000"/>
              </a:lnSpc>
              <a:spcBef>
                <a:spcPts val="1000"/>
              </a:spcBef>
              <a:buFontTx/>
              <a:buAutoNum type="arabicPeriod"/>
            </a:pPr>
            <a:r>
              <a:rPr lang="en-AU" altLang="en-US" sz="1700">
                <a:latin typeface="Adobe Fan Heiti Std B" pitchFamily="34" charset="-128"/>
                <a:ea typeface="Adobe Fan Heiti Std B" pitchFamily="34" charset="-128"/>
              </a:rPr>
              <a:t>Once you have signed in, the app will synchronise all of your information and will be visible. Tabs include</a:t>
            </a:r>
          </a:p>
          <a:p>
            <a:pPr lvl="2" eaLnBrk="1" hangingPunct="1">
              <a:lnSpc>
                <a:spcPct val="90000"/>
              </a:lnSpc>
              <a:spcBef>
                <a:spcPts val="500"/>
              </a:spcBef>
            </a:pPr>
            <a:r>
              <a:rPr lang="en-AU" altLang="en-US" sz="1100">
                <a:latin typeface="Adobe Fan Heiti Std B" pitchFamily="34" charset="-128"/>
                <a:ea typeface="Adobe Fan Heiti Std B" pitchFamily="34" charset="-128"/>
              </a:rPr>
              <a:t>Docs - Housing your Full Itinerary, Travel Insurance Information, Currency Conversions and E Tickets</a:t>
            </a:r>
          </a:p>
          <a:p>
            <a:pPr lvl="2" eaLnBrk="1" hangingPunct="1">
              <a:lnSpc>
                <a:spcPct val="90000"/>
              </a:lnSpc>
              <a:spcBef>
                <a:spcPts val="500"/>
              </a:spcBef>
            </a:pPr>
            <a:r>
              <a:rPr lang="en-AU" altLang="en-US" sz="1100">
                <a:latin typeface="Adobe Fan Heiti Std B" pitchFamily="34" charset="-128"/>
                <a:ea typeface="Adobe Fan Heiti Std B" pitchFamily="34" charset="-128"/>
              </a:rPr>
              <a:t>Guides - Specific Travel Information personalised to the Cities and Countries you are travelling to</a:t>
            </a:r>
          </a:p>
          <a:p>
            <a:pPr lvl="2" eaLnBrk="1" hangingPunct="1">
              <a:lnSpc>
                <a:spcPct val="90000"/>
              </a:lnSpc>
              <a:spcBef>
                <a:spcPts val="500"/>
              </a:spcBef>
            </a:pPr>
            <a:r>
              <a:rPr lang="en-AU" altLang="en-US" sz="1100">
                <a:latin typeface="Adobe Fan Heiti Std B" pitchFamily="34" charset="-128"/>
                <a:ea typeface="Adobe Fan Heiti Std B" pitchFamily="34" charset="-128"/>
              </a:rPr>
              <a:t>Messages - Direct communication with Lifestyle Travel Ballarat</a:t>
            </a:r>
          </a:p>
          <a:p>
            <a:pPr lvl="2" eaLnBrk="1" hangingPunct="1">
              <a:lnSpc>
                <a:spcPct val="90000"/>
              </a:lnSpc>
              <a:spcBef>
                <a:spcPts val="500"/>
              </a:spcBef>
            </a:pPr>
            <a:r>
              <a:rPr lang="en-AU" altLang="en-US" sz="1100">
                <a:latin typeface="Adobe Fan Heiti Std B" pitchFamily="34" charset="-128"/>
                <a:ea typeface="Adobe Fan Heiti Std B" pitchFamily="34" charset="-128"/>
              </a:rPr>
              <a:t>Maps - Offline Maps (Download prior to departure) that do not require internet to be viewed</a:t>
            </a:r>
          </a:p>
          <a:p>
            <a:pPr lvl="2" eaLnBrk="1" hangingPunct="1">
              <a:lnSpc>
                <a:spcPct val="90000"/>
              </a:lnSpc>
              <a:spcBef>
                <a:spcPts val="500"/>
              </a:spcBef>
            </a:pPr>
            <a:r>
              <a:rPr lang="en-AU" altLang="en-US" sz="1100">
                <a:latin typeface="Adobe Fan Heiti Std B" pitchFamily="34" charset="-128"/>
                <a:ea typeface="Adobe Fan Heiti Std B" pitchFamily="34" charset="-128"/>
              </a:rPr>
              <a:t>Info - Create your own packing check list or keep a travel journal throughout your trip </a:t>
            </a:r>
          </a:p>
          <a:p>
            <a:pPr eaLnBrk="1" hangingPunct="1">
              <a:lnSpc>
                <a:spcPct val="90000"/>
              </a:lnSpc>
              <a:spcBef>
                <a:spcPts val="1000"/>
              </a:spcBef>
              <a:buFontTx/>
              <a:buAutoNum type="arabicPeriod"/>
            </a:pPr>
            <a:endParaRPr lang="en-AU" altLang="en-US" sz="1700">
              <a:latin typeface="Adobe Fan Heiti Std B" pitchFamily="34" charset="-128"/>
              <a:ea typeface="Adobe Fan Heiti Std B" pitchFamily="34" charset="-128"/>
            </a:endParaRPr>
          </a:p>
          <a:p>
            <a:pPr eaLnBrk="1" hangingPunct="1">
              <a:lnSpc>
                <a:spcPct val="90000"/>
              </a:lnSpc>
              <a:spcBef>
                <a:spcPts val="1000"/>
              </a:spcBef>
            </a:pPr>
            <a:endParaRPr lang="en-AU" altLang="en-US" sz="1900">
              <a:ea typeface="Adobe Fan Heiti Std B" pitchFamily="34" charset="-128"/>
            </a:endParaRPr>
          </a:p>
        </p:txBody>
      </p:sp>
      <p:pic>
        <p:nvPicPr>
          <p:cNvPr id="19461" name="Picture 5">
            <a:extLst>
              <a:ext uri="{FF2B5EF4-FFF2-40B4-BE49-F238E27FC236}">
                <a16:creationId xmlns:a16="http://schemas.microsoft.com/office/drawing/2014/main" id="{5B41BBFC-8A11-4865-BFBD-7F3E88A630C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37438" y="1122363"/>
            <a:ext cx="145573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ontent Placeholder 2">
            <a:extLst>
              <a:ext uri="{FF2B5EF4-FFF2-40B4-BE49-F238E27FC236}">
                <a16:creationId xmlns:a16="http://schemas.microsoft.com/office/drawing/2014/main" id="{570D4B57-762B-4F18-8F9D-EE6091544639}"/>
              </a:ext>
            </a:extLst>
          </p:cNvPr>
          <p:cNvSpPr txBox="1">
            <a:spLocks noChangeArrowheads="1"/>
          </p:cNvSpPr>
          <p:nvPr/>
        </p:nvSpPr>
        <p:spPr bwMode="auto">
          <a:xfrm>
            <a:off x="6242050" y="946150"/>
            <a:ext cx="26511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ts val="1000"/>
              </a:spcBef>
              <a:buFontTx/>
              <a:buNone/>
            </a:pPr>
            <a:r>
              <a:rPr lang="en-AU" altLang="en-US" sz="800">
                <a:latin typeface="Adobe Fan Heiti Std B" pitchFamily="34" charset="-128"/>
                <a:ea typeface="Adobe Fan Heiti Std B" pitchFamily="34" charset="-128"/>
              </a:rPr>
              <a:t>Prepared By</a:t>
            </a:r>
          </a:p>
          <a:p>
            <a:pPr eaLnBrk="1" hangingPunct="1">
              <a:lnSpc>
                <a:spcPct val="90000"/>
              </a:lnSpc>
              <a:spcBef>
                <a:spcPts val="1000"/>
              </a:spcBef>
            </a:pPr>
            <a:endParaRPr lang="en-AU" altLang="en-US" sz="2100">
              <a:ea typeface="Adobe Fan Heiti Std B"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DSC_0223">
            <a:extLst>
              <a:ext uri="{FF2B5EF4-FFF2-40B4-BE49-F238E27FC236}">
                <a16:creationId xmlns:a16="http://schemas.microsoft.com/office/drawing/2014/main" id="{35AC697E-6DF1-4E7F-874E-BE2F843DE429}"/>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401690F8-984C-4E1A-86E5-EA7C4CE93219}"/>
              </a:ext>
            </a:extLst>
          </p:cNvPr>
          <p:cNvSpPr>
            <a:spLocks noGrp="1" noChangeArrowheads="1"/>
          </p:cNvSpPr>
          <p:nvPr>
            <p:ph type="title"/>
          </p:nvPr>
        </p:nvSpPr>
        <p:spPr>
          <a:xfrm>
            <a:off x="1979613" y="274638"/>
            <a:ext cx="7164387" cy="1143000"/>
          </a:xfrm>
        </p:spPr>
        <p:txBody>
          <a:bodyPr/>
          <a:lstStyle/>
          <a:p>
            <a:pPr eaLnBrk="1" hangingPunct="1">
              <a:defRPr/>
            </a:pPr>
            <a:r>
              <a:rPr lang="en-AU" dirty="0">
                <a:ea typeface="ＭＳ Ｐゴシック" pitchFamily="34" charset="-128"/>
              </a:rPr>
              <a:t>Tonight</a:t>
            </a:r>
            <a:r>
              <a:rPr lang="ja-JP" altLang="en-AU">
                <a:ea typeface="ＭＳ Ｐゴシック" pitchFamily="34" charset="-128"/>
              </a:rPr>
              <a:t>’</a:t>
            </a:r>
            <a:r>
              <a:rPr lang="en-AU" altLang="ja-JP" dirty="0">
                <a:ea typeface="ＭＳ Ｐゴシック" pitchFamily="34" charset="-128"/>
              </a:rPr>
              <a:t>s Meeting	</a:t>
            </a:r>
            <a:endParaRPr lang="en-AU" dirty="0">
              <a:ea typeface="ＭＳ Ｐゴシック" pitchFamily="34" charset="-128"/>
            </a:endParaRPr>
          </a:p>
        </p:txBody>
      </p:sp>
      <p:sp>
        <p:nvSpPr>
          <p:cNvPr id="3076" name="Rectangle 3">
            <a:extLst>
              <a:ext uri="{FF2B5EF4-FFF2-40B4-BE49-F238E27FC236}">
                <a16:creationId xmlns:a16="http://schemas.microsoft.com/office/drawing/2014/main" id="{B4E8F926-C776-475F-95DE-61713E72D68D}"/>
              </a:ext>
            </a:extLst>
          </p:cNvPr>
          <p:cNvSpPr>
            <a:spLocks noGrp="1" noChangeArrowheads="1"/>
          </p:cNvSpPr>
          <p:nvPr>
            <p:ph type="body" idx="1"/>
          </p:nvPr>
        </p:nvSpPr>
        <p:spPr>
          <a:xfrm>
            <a:off x="2051050" y="1341438"/>
            <a:ext cx="7092950" cy="5516562"/>
          </a:xfrm>
        </p:spPr>
        <p:txBody>
          <a:bodyPr/>
          <a:lstStyle/>
          <a:p>
            <a:pPr eaLnBrk="1" hangingPunct="1">
              <a:lnSpc>
                <a:spcPct val="80000"/>
              </a:lnSpc>
              <a:defRPr/>
            </a:pPr>
            <a:r>
              <a:rPr lang="en-AU" sz="1800" dirty="0">
                <a:cs typeface="+mn-cs"/>
              </a:rPr>
              <a:t>MC – Howard Clark</a:t>
            </a:r>
          </a:p>
          <a:p>
            <a:pPr eaLnBrk="1" hangingPunct="1">
              <a:lnSpc>
                <a:spcPct val="80000"/>
              </a:lnSpc>
              <a:defRPr/>
            </a:pPr>
            <a:endParaRPr lang="en-AU" sz="1800" dirty="0"/>
          </a:p>
          <a:p>
            <a:pPr eaLnBrk="1" hangingPunct="1">
              <a:lnSpc>
                <a:spcPct val="80000"/>
              </a:lnSpc>
              <a:defRPr/>
            </a:pPr>
            <a:r>
              <a:rPr lang="en-AU" sz="1800" dirty="0">
                <a:cs typeface="+mn-cs"/>
              </a:rPr>
              <a:t>Tour Itinerary – Leonie Spencer</a:t>
            </a:r>
          </a:p>
          <a:p>
            <a:pPr eaLnBrk="1" hangingPunct="1">
              <a:lnSpc>
                <a:spcPct val="80000"/>
              </a:lnSpc>
              <a:defRPr/>
            </a:pPr>
            <a:endParaRPr lang="en-AU" sz="1800" dirty="0">
              <a:cs typeface="+mn-cs"/>
            </a:endParaRPr>
          </a:p>
          <a:p>
            <a:pPr eaLnBrk="1" hangingPunct="1">
              <a:lnSpc>
                <a:spcPct val="80000"/>
              </a:lnSpc>
              <a:defRPr/>
            </a:pPr>
            <a:r>
              <a:rPr lang="en-AU" sz="1800" dirty="0">
                <a:cs typeface="+mn-cs"/>
              </a:rPr>
              <a:t>Communication – Howard Clark (Coordinator of Football)</a:t>
            </a:r>
          </a:p>
          <a:p>
            <a:pPr marL="0" indent="0" eaLnBrk="1" hangingPunct="1">
              <a:lnSpc>
                <a:spcPct val="80000"/>
              </a:lnSpc>
              <a:buNone/>
              <a:defRPr/>
            </a:pPr>
            <a:r>
              <a:rPr lang="en-AU" sz="1800" dirty="0">
                <a:cs typeface="+mn-cs"/>
              </a:rPr>
              <a:t>      SPC - OCA </a:t>
            </a:r>
            <a:r>
              <a:rPr lang="en-AU" sz="1800" dirty="0" err="1">
                <a:cs typeface="+mn-cs"/>
              </a:rPr>
              <a:t>facebook</a:t>
            </a:r>
            <a:r>
              <a:rPr lang="en-AU" sz="1800" dirty="0">
                <a:cs typeface="+mn-cs"/>
              </a:rPr>
              <a:t> page</a:t>
            </a:r>
          </a:p>
          <a:p>
            <a:pPr marL="0" indent="0" eaLnBrk="1" hangingPunct="1">
              <a:lnSpc>
                <a:spcPct val="80000"/>
              </a:lnSpc>
              <a:buNone/>
              <a:defRPr/>
            </a:pPr>
            <a:endParaRPr lang="en-AU" sz="1800" dirty="0">
              <a:cs typeface="+mn-cs"/>
            </a:endParaRPr>
          </a:p>
          <a:p>
            <a:pPr eaLnBrk="1" hangingPunct="1">
              <a:lnSpc>
                <a:spcPct val="80000"/>
              </a:lnSpc>
              <a:defRPr/>
            </a:pPr>
            <a:r>
              <a:rPr lang="en-AU" sz="1800" dirty="0">
                <a:cs typeface="+mn-cs"/>
              </a:rPr>
              <a:t>Touring Staff – Howard Clark</a:t>
            </a:r>
          </a:p>
          <a:p>
            <a:pPr eaLnBrk="1" hangingPunct="1">
              <a:lnSpc>
                <a:spcPct val="80000"/>
              </a:lnSpc>
              <a:defRPr/>
            </a:pPr>
            <a:endParaRPr lang="en-AU" sz="1800" dirty="0">
              <a:cs typeface="+mn-cs"/>
            </a:endParaRPr>
          </a:p>
          <a:p>
            <a:pPr eaLnBrk="1" hangingPunct="1">
              <a:lnSpc>
                <a:spcPct val="80000"/>
              </a:lnSpc>
              <a:defRPr/>
            </a:pPr>
            <a:r>
              <a:rPr lang="en-AU" sz="1800" dirty="0">
                <a:cs typeface="+mn-cs"/>
              </a:rPr>
              <a:t>Apparel. </a:t>
            </a:r>
            <a:r>
              <a:rPr lang="en-AU" sz="1800" dirty="0"/>
              <a:t>Howard Clark</a:t>
            </a:r>
          </a:p>
          <a:p>
            <a:pPr eaLnBrk="1" hangingPunct="1">
              <a:lnSpc>
                <a:spcPct val="80000"/>
              </a:lnSpc>
              <a:defRPr/>
            </a:pPr>
            <a:endParaRPr lang="en-AU" sz="1800" dirty="0"/>
          </a:p>
          <a:p>
            <a:pPr eaLnBrk="1" hangingPunct="1">
              <a:lnSpc>
                <a:spcPct val="80000"/>
              </a:lnSpc>
              <a:defRPr/>
            </a:pPr>
            <a:r>
              <a:rPr lang="en-AU" sz="1800" dirty="0"/>
              <a:t>Selection Criteria Howard Clark</a:t>
            </a:r>
          </a:p>
          <a:p>
            <a:pPr eaLnBrk="1" hangingPunct="1">
              <a:lnSpc>
                <a:spcPct val="80000"/>
              </a:lnSpc>
              <a:defRPr/>
            </a:pPr>
            <a:endParaRPr lang="en-AU" sz="1800" dirty="0"/>
          </a:p>
          <a:p>
            <a:pPr eaLnBrk="1" hangingPunct="1">
              <a:lnSpc>
                <a:spcPct val="80000"/>
              </a:lnSpc>
              <a:defRPr/>
            </a:pPr>
            <a:r>
              <a:rPr lang="en-AU" sz="1800" dirty="0"/>
              <a:t>Cost – Howard Clark</a:t>
            </a:r>
          </a:p>
          <a:p>
            <a:pPr eaLnBrk="1" hangingPunct="1">
              <a:lnSpc>
                <a:spcPct val="80000"/>
              </a:lnSpc>
              <a:defRPr/>
            </a:pPr>
            <a:endParaRPr lang="en-AU" sz="1800" dirty="0"/>
          </a:p>
          <a:p>
            <a:pPr eaLnBrk="1" hangingPunct="1">
              <a:lnSpc>
                <a:spcPct val="80000"/>
              </a:lnSpc>
              <a:defRPr/>
            </a:pPr>
            <a:r>
              <a:rPr lang="en-AU" sz="1800" dirty="0"/>
              <a:t>Application Process</a:t>
            </a:r>
          </a:p>
          <a:p>
            <a:pPr marL="457200" lvl="1" indent="0" eaLnBrk="1" hangingPunct="1">
              <a:lnSpc>
                <a:spcPct val="80000"/>
              </a:lnSpc>
              <a:buFontTx/>
              <a:buNone/>
              <a:defRPr/>
            </a:pPr>
            <a:endParaRPr lang="en-AU" sz="1800" dirty="0"/>
          </a:p>
          <a:p>
            <a:pPr eaLnBrk="1" hangingPunct="1">
              <a:lnSpc>
                <a:spcPct val="80000"/>
              </a:lnSpc>
              <a:defRPr/>
            </a:pPr>
            <a:r>
              <a:rPr lang="en-AU" sz="1800" dirty="0">
                <a:cs typeface="+mn-cs"/>
              </a:rPr>
              <a:t>Parents and students questions H Clark/L Spencer</a:t>
            </a:r>
          </a:p>
          <a:p>
            <a:pPr eaLnBrk="1" hangingPunct="1">
              <a:lnSpc>
                <a:spcPct val="80000"/>
              </a:lnSpc>
              <a:buFontTx/>
              <a:buNone/>
              <a:defRPr/>
            </a:pPr>
            <a:endParaRPr lang="en-AU" sz="1800" dirty="0">
              <a:cs typeface="+mn-cs"/>
            </a:endParaRPr>
          </a:p>
        </p:txBody>
      </p:sp>
      <p:pic>
        <p:nvPicPr>
          <p:cNvPr id="3077" name="Picture 7" descr="DSC_0446">
            <a:extLst>
              <a:ext uri="{FF2B5EF4-FFF2-40B4-BE49-F238E27FC236}">
                <a16:creationId xmlns:a16="http://schemas.microsoft.com/office/drawing/2014/main" id="{A2C5E1B3-43FF-4AE9-B562-AA731BEBBF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IMG_2493">
            <a:extLst>
              <a:ext uri="{FF2B5EF4-FFF2-40B4-BE49-F238E27FC236}">
                <a16:creationId xmlns:a16="http://schemas.microsoft.com/office/drawing/2014/main" id="{CB7531E5-430E-4C88-8E64-50DBA13547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341438"/>
            <a:ext cx="18351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IMG_2588">
            <a:extLst>
              <a:ext uri="{FF2B5EF4-FFF2-40B4-BE49-F238E27FC236}">
                <a16:creationId xmlns:a16="http://schemas.microsoft.com/office/drawing/2014/main" id="{BBC6861F-61ED-4E94-8084-A1CBE60791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636838"/>
            <a:ext cx="1835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t Pat's Darwin trip - Roger Spencer 509">
            <a:extLst>
              <a:ext uri="{FF2B5EF4-FFF2-40B4-BE49-F238E27FC236}">
                <a16:creationId xmlns:a16="http://schemas.microsoft.com/office/drawing/2014/main" id="{DCB338B5-59B7-4EFF-BD42-B0FA25910DD2}"/>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26988"/>
            <a:ext cx="72358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18D67D19-CD91-497D-8789-FAA0E469EE97}"/>
              </a:ext>
            </a:extLst>
          </p:cNvPr>
          <p:cNvSpPr>
            <a:spLocks noGrp="1" noChangeArrowheads="1"/>
          </p:cNvSpPr>
          <p:nvPr>
            <p:ph type="title"/>
          </p:nvPr>
        </p:nvSpPr>
        <p:spPr>
          <a:xfrm>
            <a:off x="1908175" y="0"/>
            <a:ext cx="7235825" cy="1143000"/>
          </a:xfrm>
        </p:spPr>
        <p:txBody>
          <a:bodyPr/>
          <a:lstStyle/>
          <a:p>
            <a:pPr eaLnBrk="1" hangingPunct="1">
              <a:defRPr/>
            </a:pPr>
            <a:r>
              <a:rPr lang="en-AU" dirty="0">
                <a:cs typeface="+mj-cs"/>
              </a:rPr>
              <a:t>Introduction</a:t>
            </a:r>
          </a:p>
        </p:txBody>
      </p:sp>
      <p:sp>
        <p:nvSpPr>
          <p:cNvPr id="4100" name="Rectangle 3">
            <a:extLst>
              <a:ext uri="{FF2B5EF4-FFF2-40B4-BE49-F238E27FC236}">
                <a16:creationId xmlns:a16="http://schemas.microsoft.com/office/drawing/2014/main" id="{1A363D37-5284-4E9A-A0D9-C294BE29F0B6}"/>
              </a:ext>
            </a:extLst>
          </p:cNvPr>
          <p:cNvSpPr>
            <a:spLocks noGrp="1" noChangeArrowheads="1"/>
          </p:cNvSpPr>
          <p:nvPr>
            <p:ph type="body" idx="1"/>
          </p:nvPr>
        </p:nvSpPr>
        <p:spPr>
          <a:xfrm>
            <a:off x="2124075" y="1052513"/>
            <a:ext cx="6707188" cy="5400675"/>
          </a:xfrm>
        </p:spPr>
        <p:txBody>
          <a:bodyPr/>
          <a:lstStyle/>
          <a:p>
            <a:pPr eaLnBrk="1" hangingPunct="1">
              <a:lnSpc>
                <a:spcPct val="80000"/>
              </a:lnSpc>
              <a:defRPr/>
            </a:pPr>
            <a:r>
              <a:rPr lang="en-AU" sz="2400" dirty="0">
                <a:ea typeface="ＭＳ Ｐゴシック" pitchFamily="34" charset="-128"/>
              </a:rPr>
              <a:t>St Patrick</a:t>
            </a:r>
            <a:r>
              <a:rPr lang="ja-JP" altLang="en-AU" sz="2400" dirty="0">
                <a:ea typeface="ＭＳ Ｐゴシック" pitchFamily="34" charset="-128"/>
              </a:rPr>
              <a:t>’</a:t>
            </a:r>
            <a:r>
              <a:rPr lang="en-AU" altLang="ja-JP" sz="2400" dirty="0">
                <a:ea typeface="ＭＳ Ｐゴシック" pitchFamily="34" charset="-128"/>
              </a:rPr>
              <a:t>s College through its flagship First XVIII football programme is offering an opportunity for students to tour the Northern Territory in the Term 1 holidays in 2020. </a:t>
            </a:r>
          </a:p>
          <a:p>
            <a:pPr eaLnBrk="1" hangingPunct="1">
              <a:lnSpc>
                <a:spcPct val="80000"/>
              </a:lnSpc>
              <a:buFontTx/>
              <a:buNone/>
              <a:defRPr/>
            </a:pPr>
            <a:endParaRPr lang="en-AU" sz="2400" dirty="0">
              <a:ea typeface="ＭＳ Ｐゴシック" pitchFamily="34" charset="-128"/>
            </a:endParaRPr>
          </a:p>
          <a:p>
            <a:pPr eaLnBrk="1" hangingPunct="1">
              <a:lnSpc>
                <a:spcPct val="80000"/>
              </a:lnSpc>
              <a:defRPr/>
            </a:pPr>
            <a:r>
              <a:rPr lang="en-AU" sz="2400" dirty="0">
                <a:ea typeface="ＭＳ Ｐゴシック" pitchFamily="34" charset="-128"/>
              </a:rPr>
              <a:t>This tour, in line with the football strategic plan follows successful trips to Ireland (2007, 2010,2013 &amp; 2016, 2019), Darwin (2008, 2011 &amp; 2014, 2017) and Melbourne (2006, 2009, 2012 &amp; 2015, 2018) </a:t>
            </a:r>
          </a:p>
          <a:p>
            <a:pPr eaLnBrk="1" hangingPunct="1">
              <a:lnSpc>
                <a:spcPct val="80000"/>
              </a:lnSpc>
              <a:buFontTx/>
              <a:buNone/>
              <a:defRPr/>
            </a:pPr>
            <a:endParaRPr lang="en-AU" sz="2400" dirty="0">
              <a:ea typeface="ＭＳ Ｐゴシック" pitchFamily="34" charset="-128"/>
            </a:endParaRPr>
          </a:p>
          <a:p>
            <a:pPr eaLnBrk="1" hangingPunct="1">
              <a:lnSpc>
                <a:spcPct val="80000"/>
              </a:lnSpc>
              <a:defRPr/>
            </a:pPr>
            <a:r>
              <a:rPr lang="en-AU" sz="2400" dirty="0">
                <a:ea typeface="ＭＳ Ｐゴシック" pitchFamily="34" charset="-128"/>
              </a:rPr>
              <a:t>The tour aims to visit a number of significant Indigenous sites and play a series of 3 games against the Darwin based U/18 &amp; U/16 </a:t>
            </a:r>
            <a:r>
              <a:rPr lang="en-AU" sz="2400">
                <a:ea typeface="ＭＳ Ｐゴシック" pitchFamily="34" charset="-128"/>
              </a:rPr>
              <a:t>Academy Team’s, </a:t>
            </a:r>
            <a:r>
              <a:rPr lang="en-AU" sz="2400" dirty="0">
                <a:ea typeface="ＭＳ Ｐゴシック" pitchFamily="34" charset="-128"/>
              </a:rPr>
              <a:t>St Mary’s</a:t>
            </a:r>
            <a:r>
              <a:rPr lang="ja-JP" altLang="en-AU" sz="2400" dirty="0">
                <a:ea typeface="ＭＳ Ｐゴシック" pitchFamily="34" charset="-128"/>
              </a:rPr>
              <a:t>’</a:t>
            </a:r>
            <a:r>
              <a:rPr lang="en-AU" altLang="ja-JP" sz="2400" dirty="0">
                <a:ea typeface="ＭＳ Ｐゴシック" pitchFamily="34" charset="-128"/>
              </a:rPr>
              <a:t>s Darwin and an exhibition game on Bathurst Island located in the TIWI islands.  </a:t>
            </a:r>
          </a:p>
          <a:p>
            <a:pPr eaLnBrk="1" hangingPunct="1">
              <a:lnSpc>
                <a:spcPct val="80000"/>
              </a:lnSpc>
              <a:defRPr/>
            </a:pPr>
            <a:endParaRPr lang="en-AU" sz="1800" b="1" dirty="0">
              <a:ea typeface="ＭＳ Ｐゴシック" pitchFamily="34" charset="-128"/>
            </a:endParaRPr>
          </a:p>
        </p:txBody>
      </p:sp>
      <p:pic>
        <p:nvPicPr>
          <p:cNvPr id="4101" name="Picture 5" descr="St Pat's Darwin trip - Roger Spencer 117">
            <a:extLst>
              <a:ext uri="{FF2B5EF4-FFF2-40B4-BE49-F238E27FC236}">
                <a16:creationId xmlns:a16="http://schemas.microsoft.com/office/drawing/2014/main" id="{587AABBE-F038-4C30-8BAB-2CF9B0CEC0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St Pat's Darwin trip - Roger Spencer 374">
            <a:extLst>
              <a:ext uri="{FF2B5EF4-FFF2-40B4-BE49-F238E27FC236}">
                <a16:creationId xmlns:a16="http://schemas.microsoft.com/office/drawing/2014/main" id="{9EA2E066-86C6-44B8-874B-999B9C867D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08275"/>
            <a:ext cx="1836738"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St Pat's Darwin trip - Roger Spencer 508">
            <a:extLst>
              <a:ext uri="{FF2B5EF4-FFF2-40B4-BE49-F238E27FC236}">
                <a16:creationId xmlns:a16="http://schemas.microsoft.com/office/drawing/2014/main" id="{3BCE20C3-8C08-435C-915E-6CAE5AD69E3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12875"/>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MG_2588">
            <a:extLst>
              <a:ext uri="{FF2B5EF4-FFF2-40B4-BE49-F238E27FC236}">
                <a16:creationId xmlns:a16="http://schemas.microsoft.com/office/drawing/2014/main" id="{F0B8AA38-3A1F-44D9-945B-8C77B7035634}"/>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64BBE76C-7F2C-47FD-8DAE-D9C428E4F895}"/>
              </a:ext>
            </a:extLst>
          </p:cNvPr>
          <p:cNvSpPr>
            <a:spLocks noGrp="1" noChangeArrowheads="1"/>
          </p:cNvSpPr>
          <p:nvPr>
            <p:ph type="title"/>
          </p:nvPr>
        </p:nvSpPr>
        <p:spPr>
          <a:xfrm>
            <a:off x="1979613" y="0"/>
            <a:ext cx="7164387" cy="850900"/>
          </a:xfrm>
        </p:spPr>
        <p:txBody>
          <a:bodyPr/>
          <a:lstStyle/>
          <a:p>
            <a:pPr eaLnBrk="1" hangingPunct="1">
              <a:defRPr/>
            </a:pPr>
            <a:r>
              <a:rPr lang="en-AU" dirty="0">
                <a:cs typeface="+mj-cs"/>
              </a:rPr>
              <a:t>Itinerary</a:t>
            </a:r>
          </a:p>
        </p:txBody>
      </p:sp>
      <p:sp>
        <p:nvSpPr>
          <p:cNvPr id="7172" name="Rectangle 3">
            <a:extLst>
              <a:ext uri="{FF2B5EF4-FFF2-40B4-BE49-F238E27FC236}">
                <a16:creationId xmlns:a16="http://schemas.microsoft.com/office/drawing/2014/main" id="{1043A0CC-7951-4BED-A24E-413387E18663}"/>
              </a:ext>
            </a:extLst>
          </p:cNvPr>
          <p:cNvSpPr>
            <a:spLocks noGrp="1" noChangeArrowheads="1"/>
          </p:cNvSpPr>
          <p:nvPr>
            <p:ph type="body" idx="1"/>
          </p:nvPr>
        </p:nvSpPr>
        <p:spPr>
          <a:xfrm>
            <a:off x="2051050" y="764705"/>
            <a:ext cx="6913438" cy="6093296"/>
          </a:xfrm>
        </p:spPr>
        <p:txBody>
          <a:bodyPr/>
          <a:lstStyle/>
          <a:p>
            <a:pPr eaLnBrk="1" hangingPunct="1">
              <a:buFontTx/>
              <a:buNone/>
              <a:defRPr/>
            </a:pPr>
            <a:r>
              <a:rPr lang="en-AU" sz="2000" u="sng" dirty="0">
                <a:cs typeface="+mn-cs"/>
              </a:rPr>
              <a:t>Places of Interest</a:t>
            </a:r>
          </a:p>
          <a:p>
            <a:pPr eaLnBrk="1" hangingPunct="1">
              <a:defRPr/>
            </a:pPr>
            <a:r>
              <a:rPr lang="en-AU" sz="2000" dirty="0">
                <a:cs typeface="+mn-cs"/>
              </a:rPr>
              <a:t>Darwin Territory Park                                </a:t>
            </a:r>
          </a:p>
          <a:p>
            <a:pPr eaLnBrk="1" hangingPunct="1">
              <a:defRPr/>
            </a:pPr>
            <a:r>
              <a:rPr lang="en-AU" sz="2000" dirty="0">
                <a:cs typeface="+mn-cs"/>
              </a:rPr>
              <a:t>Litchfield National Park</a:t>
            </a:r>
          </a:p>
          <a:p>
            <a:pPr eaLnBrk="1" hangingPunct="1">
              <a:defRPr/>
            </a:pPr>
            <a:r>
              <a:rPr lang="en-AU" sz="2000" dirty="0">
                <a:cs typeface="+mn-cs"/>
              </a:rPr>
              <a:t>Tiwi Islands</a:t>
            </a:r>
          </a:p>
          <a:p>
            <a:pPr eaLnBrk="1" hangingPunct="1">
              <a:defRPr/>
            </a:pPr>
            <a:r>
              <a:rPr lang="en-AU" sz="2000" u="sng" dirty="0">
                <a:cs typeface="+mn-cs"/>
              </a:rPr>
              <a:t>Activities</a:t>
            </a:r>
          </a:p>
          <a:p>
            <a:pPr eaLnBrk="1" hangingPunct="1">
              <a:defRPr/>
            </a:pPr>
            <a:r>
              <a:rPr lang="en-AU" sz="2000" dirty="0">
                <a:cs typeface="+mn-cs"/>
              </a:rPr>
              <a:t>AFL Indigenous Clinics</a:t>
            </a:r>
          </a:p>
          <a:p>
            <a:pPr eaLnBrk="1" hangingPunct="1">
              <a:defRPr/>
            </a:pPr>
            <a:r>
              <a:rPr lang="en-AU" sz="2000" dirty="0">
                <a:cs typeface="+mn-cs"/>
              </a:rPr>
              <a:t>Half Day Fishing Tour</a:t>
            </a:r>
          </a:p>
          <a:p>
            <a:pPr eaLnBrk="1" hangingPunct="1">
              <a:defRPr/>
            </a:pPr>
            <a:r>
              <a:rPr lang="en-AU" sz="2000" dirty="0">
                <a:cs typeface="+mn-cs"/>
              </a:rPr>
              <a:t>Jumping Crocodiles on the Adelaide River</a:t>
            </a:r>
          </a:p>
          <a:p>
            <a:pPr eaLnBrk="1" hangingPunct="1">
              <a:defRPr/>
            </a:pPr>
            <a:r>
              <a:rPr lang="en-AU" sz="2000" dirty="0">
                <a:cs typeface="+mn-cs"/>
              </a:rPr>
              <a:t>Personal Training session at Richmond Barracks</a:t>
            </a:r>
          </a:p>
          <a:p>
            <a:pPr eaLnBrk="1" hangingPunct="1">
              <a:defRPr/>
            </a:pPr>
            <a:r>
              <a:rPr lang="en-AU" sz="2000" u="sng" dirty="0">
                <a:cs typeface="+mn-cs"/>
              </a:rPr>
              <a:t>Football Games</a:t>
            </a:r>
          </a:p>
          <a:p>
            <a:pPr eaLnBrk="1" hangingPunct="1">
              <a:defRPr/>
            </a:pPr>
            <a:r>
              <a:rPr lang="en-AU" sz="2000" dirty="0">
                <a:cs typeface="+mn-cs"/>
              </a:rPr>
              <a:t>SPC v NT U/16 &amp; U/18 Academy</a:t>
            </a:r>
          </a:p>
          <a:p>
            <a:pPr eaLnBrk="1" hangingPunct="1">
              <a:defRPr/>
            </a:pPr>
            <a:r>
              <a:rPr lang="en-AU" sz="2000" dirty="0">
                <a:cs typeface="+mn-cs"/>
              </a:rPr>
              <a:t>SPC v St Mary’s</a:t>
            </a:r>
          </a:p>
          <a:p>
            <a:pPr eaLnBrk="1" hangingPunct="1">
              <a:defRPr/>
            </a:pPr>
            <a:r>
              <a:rPr lang="en-AU" sz="2000" dirty="0">
                <a:cs typeface="+mn-cs"/>
              </a:rPr>
              <a:t>SPC V Bathurst Island</a:t>
            </a:r>
          </a:p>
          <a:p>
            <a:pPr eaLnBrk="1" hangingPunct="1">
              <a:defRPr/>
            </a:pPr>
            <a:endParaRPr lang="en-AU" sz="2000" dirty="0">
              <a:cs typeface="+mn-cs"/>
            </a:endParaRPr>
          </a:p>
        </p:txBody>
      </p:sp>
      <p:pic>
        <p:nvPicPr>
          <p:cNvPr id="5125" name="Picture 5" descr="IMG_2493">
            <a:extLst>
              <a:ext uri="{FF2B5EF4-FFF2-40B4-BE49-F238E27FC236}">
                <a16:creationId xmlns:a16="http://schemas.microsoft.com/office/drawing/2014/main" id="{73F9B17E-05AD-4664-8021-599C1D42A6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tPats-Darwin2 March08 044">
            <a:extLst>
              <a:ext uri="{FF2B5EF4-FFF2-40B4-BE49-F238E27FC236}">
                <a16:creationId xmlns:a16="http://schemas.microsoft.com/office/drawing/2014/main" id="{6D8C5BB3-8797-47DC-A2CE-66B68EE30C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08275"/>
            <a:ext cx="1836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StPats-Darwin2 March08 006">
            <a:extLst>
              <a:ext uri="{FF2B5EF4-FFF2-40B4-BE49-F238E27FC236}">
                <a16:creationId xmlns:a16="http://schemas.microsoft.com/office/drawing/2014/main" id="{601C080C-0780-4E7A-8316-EFEAFA3F3F2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41438"/>
            <a:ext cx="18351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descr="C:\Users\hclark\AppData\Local\Temp\Temp1_Lifestyle_Logo.zip\lifestyle_logo_rgb.jpg">
            <a:extLst>
              <a:ext uri="{FF2B5EF4-FFF2-40B4-BE49-F238E27FC236}">
                <a16:creationId xmlns:a16="http://schemas.microsoft.com/office/drawing/2014/main" id="{14D907AA-AD11-4007-AC59-D50AC2AE46D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8263" y="5516563"/>
            <a:ext cx="38798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P3260450">
            <a:extLst>
              <a:ext uri="{FF2B5EF4-FFF2-40B4-BE49-F238E27FC236}">
                <a16:creationId xmlns:a16="http://schemas.microsoft.com/office/drawing/2014/main" id="{64447B72-4A9C-4CD6-AF6A-14D0596048B1}"/>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A3E6E6B2-D0C9-45CA-B29F-610C21B329B8}"/>
              </a:ext>
            </a:extLst>
          </p:cNvPr>
          <p:cNvSpPr>
            <a:spLocks noGrp="1" noChangeArrowheads="1"/>
          </p:cNvSpPr>
          <p:nvPr>
            <p:ph type="title"/>
          </p:nvPr>
        </p:nvSpPr>
        <p:spPr>
          <a:xfrm>
            <a:off x="1908175" y="0"/>
            <a:ext cx="7235825" cy="1143000"/>
          </a:xfrm>
        </p:spPr>
        <p:txBody>
          <a:bodyPr/>
          <a:lstStyle/>
          <a:p>
            <a:pPr eaLnBrk="1" hangingPunct="1">
              <a:defRPr/>
            </a:pPr>
            <a:r>
              <a:rPr lang="en-AU" dirty="0">
                <a:cs typeface="+mj-cs"/>
              </a:rPr>
              <a:t>Communication</a:t>
            </a:r>
          </a:p>
        </p:txBody>
      </p:sp>
      <p:sp>
        <p:nvSpPr>
          <p:cNvPr id="8196" name="Rectangle 3">
            <a:extLst>
              <a:ext uri="{FF2B5EF4-FFF2-40B4-BE49-F238E27FC236}">
                <a16:creationId xmlns:a16="http://schemas.microsoft.com/office/drawing/2014/main" id="{920EB4DA-FCE9-44B4-A153-85318BDAC472}"/>
              </a:ext>
            </a:extLst>
          </p:cNvPr>
          <p:cNvSpPr>
            <a:spLocks noGrp="1" noChangeArrowheads="1"/>
          </p:cNvSpPr>
          <p:nvPr>
            <p:ph type="body" idx="1"/>
          </p:nvPr>
        </p:nvSpPr>
        <p:spPr>
          <a:xfrm>
            <a:off x="2051050" y="1196975"/>
            <a:ext cx="6635750" cy="4525963"/>
          </a:xfrm>
        </p:spPr>
        <p:txBody>
          <a:bodyPr/>
          <a:lstStyle/>
          <a:p>
            <a:pPr eaLnBrk="1" hangingPunct="1">
              <a:lnSpc>
                <a:spcPct val="80000"/>
              </a:lnSpc>
              <a:buFontTx/>
              <a:buNone/>
              <a:defRPr/>
            </a:pPr>
            <a:endParaRPr lang="en-AU" sz="1600" b="1" dirty="0">
              <a:cs typeface="+mn-cs"/>
            </a:endParaRPr>
          </a:p>
        </p:txBody>
      </p:sp>
      <p:pic>
        <p:nvPicPr>
          <p:cNvPr id="7173" name="Picture 9" descr="IMG_2523">
            <a:extLst>
              <a:ext uri="{FF2B5EF4-FFF2-40B4-BE49-F238E27FC236}">
                <a16:creationId xmlns:a16="http://schemas.microsoft.com/office/drawing/2014/main" id="{5EF6837F-84DF-46AE-96BB-93B322A0B0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StPats-Darwin2 March08 043">
            <a:extLst>
              <a:ext uri="{FF2B5EF4-FFF2-40B4-BE49-F238E27FC236}">
                <a16:creationId xmlns:a16="http://schemas.microsoft.com/office/drawing/2014/main" id="{F2D5B1F9-152D-41C2-A102-FC997123FF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413"/>
            <a:ext cx="1835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St Pat's Darwin trip - Roger Spencer 387">
            <a:extLst>
              <a:ext uri="{FF2B5EF4-FFF2-40B4-BE49-F238E27FC236}">
                <a16:creationId xmlns:a16="http://schemas.microsoft.com/office/drawing/2014/main" id="{42256450-4161-42BA-B246-D1CE3CEC42A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636838"/>
            <a:ext cx="1835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
            <a:extLst>
              <a:ext uri="{FF2B5EF4-FFF2-40B4-BE49-F238E27FC236}">
                <a16:creationId xmlns:a16="http://schemas.microsoft.com/office/drawing/2014/main" id="{01AE5501-EC95-4D44-BBBD-110617330C7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28988" y="1011238"/>
            <a:ext cx="4138612" cy="585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C:\Users\hclark\AppData\Local\Temp\Temp1_Lifestyle_Logo.zip\lifestyle_logo_rgb.jpg">
            <a:extLst>
              <a:ext uri="{FF2B5EF4-FFF2-40B4-BE49-F238E27FC236}">
                <a16:creationId xmlns:a16="http://schemas.microsoft.com/office/drawing/2014/main" id="{13C69FBE-8F10-4D28-87D5-E5F8A97E776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04025" y="5776913"/>
            <a:ext cx="2251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P3260450">
            <a:extLst>
              <a:ext uri="{FF2B5EF4-FFF2-40B4-BE49-F238E27FC236}">
                <a16:creationId xmlns:a16="http://schemas.microsoft.com/office/drawing/2014/main" id="{5FDF464E-1923-41CE-9AD2-C0DC80872296}"/>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09ED9E8B-3D4C-4048-93C9-73798D439C0D}"/>
              </a:ext>
            </a:extLst>
          </p:cNvPr>
          <p:cNvSpPr>
            <a:spLocks noGrp="1" noChangeArrowheads="1"/>
          </p:cNvSpPr>
          <p:nvPr>
            <p:ph type="title"/>
          </p:nvPr>
        </p:nvSpPr>
        <p:spPr>
          <a:xfrm>
            <a:off x="1908175" y="0"/>
            <a:ext cx="7235825" cy="1143000"/>
          </a:xfrm>
        </p:spPr>
        <p:txBody>
          <a:bodyPr/>
          <a:lstStyle/>
          <a:p>
            <a:pPr eaLnBrk="1" hangingPunct="1">
              <a:defRPr/>
            </a:pPr>
            <a:r>
              <a:rPr lang="en-AU" dirty="0">
                <a:cs typeface="+mj-cs"/>
              </a:rPr>
              <a:t>Communication</a:t>
            </a:r>
          </a:p>
        </p:txBody>
      </p:sp>
      <p:sp>
        <p:nvSpPr>
          <p:cNvPr id="8196" name="Rectangle 3">
            <a:extLst>
              <a:ext uri="{FF2B5EF4-FFF2-40B4-BE49-F238E27FC236}">
                <a16:creationId xmlns:a16="http://schemas.microsoft.com/office/drawing/2014/main" id="{142C77F0-C78B-45EB-8068-1874461C4ED8}"/>
              </a:ext>
            </a:extLst>
          </p:cNvPr>
          <p:cNvSpPr>
            <a:spLocks noGrp="1" noChangeArrowheads="1"/>
          </p:cNvSpPr>
          <p:nvPr>
            <p:ph type="body" idx="1"/>
          </p:nvPr>
        </p:nvSpPr>
        <p:spPr>
          <a:xfrm>
            <a:off x="2051050" y="1196975"/>
            <a:ext cx="6635750" cy="4525963"/>
          </a:xfrm>
        </p:spPr>
        <p:txBody>
          <a:bodyPr/>
          <a:lstStyle/>
          <a:p>
            <a:pPr eaLnBrk="1" hangingPunct="1">
              <a:lnSpc>
                <a:spcPct val="80000"/>
              </a:lnSpc>
              <a:buFontTx/>
              <a:buNone/>
              <a:defRPr/>
            </a:pPr>
            <a:endParaRPr lang="en-AU" sz="1600" b="1" dirty="0">
              <a:cs typeface="+mn-cs"/>
            </a:endParaRPr>
          </a:p>
        </p:txBody>
      </p:sp>
      <p:pic>
        <p:nvPicPr>
          <p:cNvPr id="8197" name="Picture 9" descr="IMG_2523">
            <a:extLst>
              <a:ext uri="{FF2B5EF4-FFF2-40B4-BE49-F238E27FC236}">
                <a16:creationId xmlns:a16="http://schemas.microsoft.com/office/drawing/2014/main" id="{F1D799E2-D3B9-41AD-862D-1A15CF860B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StPats-Darwin2 March08 043">
            <a:extLst>
              <a:ext uri="{FF2B5EF4-FFF2-40B4-BE49-F238E27FC236}">
                <a16:creationId xmlns:a16="http://schemas.microsoft.com/office/drawing/2014/main" id="{A87DA211-019E-42EB-AC54-1AB74A0441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413"/>
            <a:ext cx="1835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St Pat's Darwin trip - Roger Spencer 387">
            <a:extLst>
              <a:ext uri="{FF2B5EF4-FFF2-40B4-BE49-F238E27FC236}">
                <a16:creationId xmlns:a16="http://schemas.microsoft.com/office/drawing/2014/main" id="{FBD335E4-6163-483D-9080-8A0736C331D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636838"/>
            <a:ext cx="1835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a:extLst>
              <a:ext uri="{FF2B5EF4-FFF2-40B4-BE49-F238E27FC236}">
                <a16:creationId xmlns:a16="http://schemas.microsoft.com/office/drawing/2014/main" id="{FDD01454-1D27-4262-AF25-51723129135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52814" y="993776"/>
            <a:ext cx="2893004" cy="409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C:\Users\hclark\AppData\Local\Temp\Temp1_Lifestyle_Logo.zip\lifestyle_logo_rgb.jpg">
            <a:extLst>
              <a:ext uri="{FF2B5EF4-FFF2-40B4-BE49-F238E27FC236}">
                <a16:creationId xmlns:a16="http://schemas.microsoft.com/office/drawing/2014/main" id="{A00A0D42-3E20-4CE1-890E-F0ED00D1EB3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75463" y="5776913"/>
            <a:ext cx="2125662"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394ACA8-C8CF-4FDD-9749-A333037A338B}"/>
              </a:ext>
            </a:extLst>
          </p:cNvPr>
          <p:cNvSpPr txBox="1"/>
          <p:nvPr/>
        </p:nvSpPr>
        <p:spPr>
          <a:xfrm>
            <a:off x="2195736" y="5373216"/>
            <a:ext cx="6336704" cy="1323439"/>
          </a:xfrm>
          <a:prstGeom prst="rect">
            <a:avLst/>
          </a:prstGeom>
          <a:noFill/>
        </p:spPr>
        <p:txBody>
          <a:bodyPr wrap="square" rtlCol="0">
            <a:spAutoFit/>
          </a:bodyPr>
          <a:lstStyle/>
          <a:p>
            <a:r>
              <a:rPr lang="en-AU" sz="2000" dirty="0">
                <a:solidFill>
                  <a:srgbClr val="FF0000"/>
                </a:solidFill>
              </a:rPr>
              <a:t>A daily email will be sent to parents from Lorrie Liston while pictures will all be posted on the SPC-OCA Facebook page. </a:t>
            </a:r>
          </a:p>
          <a:p>
            <a:r>
              <a:rPr lang="en-AU" sz="2000" u="sng" dirty="0">
                <a:hlinkClick r:id="rId8"/>
              </a:rPr>
              <a:t>https://www.facebook.com/spcoca/</a:t>
            </a:r>
            <a:endParaRPr lang="en-A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P3260450">
            <a:extLst>
              <a:ext uri="{FF2B5EF4-FFF2-40B4-BE49-F238E27FC236}">
                <a16:creationId xmlns:a16="http://schemas.microsoft.com/office/drawing/2014/main" id="{F6D90AF8-4CCF-4964-99F2-1107F6D9937D}"/>
              </a:ext>
            </a:extLst>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2196C351-CE20-467F-83EE-E9DEA8ED7391}"/>
              </a:ext>
            </a:extLst>
          </p:cNvPr>
          <p:cNvSpPr>
            <a:spLocks noGrp="1" noChangeArrowheads="1"/>
          </p:cNvSpPr>
          <p:nvPr>
            <p:ph type="title"/>
          </p:nvPr>
        </p:nvSpPr>
        <p:spPr>
          <a:xfrm>
            <a:off x="1908175" y="0"/>
            <a:ext cx="7235825" cy="1143000"/>
          </a:xfrm>
        </p:spPr>
        <p:txBody>
          <a:bodyPr/>
          <a:lstStyle/>
          <a:p>
            <a:pPr eaLnBrk="1" hangingPunct="1">
              <a:defRPr/>
            </a:pPr>
            <a:r>
              <a:rPr lang="en-AU" dirty="0">
                <a:cs typeface="+mj-cs"/>
              </a:rPr>
              <a:t>Touring Staff</a:t>
            </a:r>
          </a:p>
        </p:txBody>
      </p:sp>
      <p:sp>
        <p:nvSpPr>
          <p:cNvPr id="8196" name="Rectangle 3">
            <a:extLst>
              <a:ext uri="{FF2B5EF4-FFF2-40B4-BE49-F238E27FC236}">
                <a16:creationId xmlns:a16="http://schemas.microsoft.com/office/drawing/2014/main" id="{3BD8D5A1-3662-4412-9D88-5704B08C997E}"/>
              </a:ext>
            </a:extLst>
          </p:cNvPr>
          <p:cNvSpPr>
            <a:spLocks noGrp="1" noChangeArrowheads="1"/>
          </p:cNvSpPr>
          <p:nvPr>
            <p:ph type="body" idx="1"/>
          </p:nvPr>
        </p:nvSpPr>
        <p:spPr>
          <a:xfrm>
            <a:off x="2051050" y="1196975"/>
            <a:ext cx="6902450" cy="5184775"/>
          </a:xfrm>
        </p:spPr>
        <p:txBody>
          <a:bodyPr/>
          <a:lstStyle/>
          <a:p>
            <a:pPr eaLnBrk="1" hangingPunct="1">
              <a:lnSpc>
                <a:spcPct val="80000"/>
              </a:lnSpc>
              <a:buFontTx/>
              <a:buNone/>
              <a:defRPr/>
            </a:pPr>
            <a:endParaRPr lang="en-AU" sz="1600" b="1" dirty="0">
              <a:cs typeface="+mn-cs"/>
            </a:endParaRPr>
          </a:p>
          <a:p>
            <a:pPr eaLnBrk="1" hangingPunct="1">
              <a:lnSpc>
                <a:spcPct val="80000"/>
              </a:lnSpc>
              <a:defRPr/>
            </a:pPr>
            <a:r>
              <a:rPr lang="en-AU" sz="1600" b="1" dirty="0"/>
              <a:t> E Ryan - Tour Director</a:t>
            </a:r>
          </a:p>
          <a:p>
            <a:pPr eaLnBrk="1" hangingPunct="1">
              <a:lnSpc>
                <a:spcPct val="80000"/>
              </a:lnSpc>
              <a:defRPr/>
            </a:pPr>
            <a:endParaRPr lang="en-AU" sz="1600" b="1" dirty="0"/>
          </a:p>
          <a:p>
            <a:pPr eaLnBrk="1" hangingPunct="1">
              <a:lnSpc>
                <a:spcPct val="80000"/>
              </a:lnSpc>
              <a:defRPr/>
            </a:pPr>
            <a:r>
              <a:rPr lang="en-AU" sz="1600" b="1" dirty="0"/>
              <a:t>H Clark – Coordinator of Football/Coach</a:t>
            </a:r>
          </a:p>
          <a:p>
            <a:pPr eaLnBrk="1" hangingPunct="1">
              <a:lnSpc>
                <a:spcPct val="80000"/>
              </a:lnSpc>
              <a:defRPr/>
            </a:pPr>
            <a:endParaRPr lang="en-AU" sz="1600" b="1" dirty="0"/>
          </a:p>
          <a:p>
            <a:pPr eaLnBrk="1" hangingPunct="1">
              <a:lnSpc>
                <a:spcPct val="80000"/>
              </a:lnSpc>
              <a:defRPr/>
            </a:pPr>
            <a:r>
              <a:rPr lang="en-AU" sz="1600" b="1" dirty="0"/>
              <a:t>S Biggin– 1</a:t>
            </a:r>
            <a:r>
              <a:rPr lang="en-AU" sz="1600" b="1" baseline="30000" dirty="0"/>
              <a:t>st</a:t>
            </a:r>
            <a:r>
              <a:rPr lang="en-AU" sz="1600" b="1" dirty="0"/>
              <a:t> XVIII Coach</a:t>
            </a:r>
          </a:p>
          <a:p>
            <a:pPr eaLnBrk="1" hangingPunct="1">
              <a:lnSpc>
                <a:spcPct val="80000"/>
              </a:lnSpc>
              <a:defRPr/>
            </a:pPr>
            <a:endParaRPr lang="en-AU" sz="1600" b="1" dirty="0"/>
          </a:p>
          <a:p>
            <a:pPr eaLnBrk="1" hangingPunct="1">
              <a:lnSpc>
                <a:spcPct val="80000"/>
              </a:lnSpc>
              <a:defRPr/>
            </a:pPr>
            <a:r>
              <a:rPr lang="en-AU" sz="1600" b="1" dirty="0"/>
              <a:t>M Miller – 2</a:t>
            </a:r>
            <a:r>
              <a:rPr lang="en-AU" sz="1600" b="1" baseline="30000" dirty="0"/>
              <a:t>nd</a:t>
            </a:r>
            <a:r>
              <a:rPr lang="en-AU" sz="1600" b="1" dirty="0"/>
              <a:t> XVIII Coach</a:t>
            </a:r>
          </a:p>
          <a:p>
            <a:pPr marL="0" indent="0" eaLnBrk="1" hangingPunct="1">
              <a:lnSpc>
                <a:spcPct val="80000"/>
              </a:lnSpc>
              <a:buNone/>
              <a:defRPr/>
            </a:pPr>
            <a:endParaRPr lang="en-AU" sz="1600" b="1" dirty="0"/>
          </a:p>
          <a:p>
            <a:pPr eaLnBrk="1" hangingPunct="1">
              <a:lnSpc>
                <a:spcPct val="80000"/>
              </a:lnSpc>
              <a:defRPr/>
            </a:pPr>
            <a:r>
              <a:rPr lang="en-AU" sz="1600" b="1" dirty="0"/>
              <a:t>L Davie – Assistant Coach</a:t>
            </a:r>
          </a:p>
          <a:p>
            <a:pPr eaLnBrk="1" hangingPunct="1">
              <a:lnSpc>
                <a:spcPct val="80000"/>
              </a:lnSpc>
              <a:defRPr/>
            </a:pPr>
            <a:endParaRPr lang="en-AU" sz="1600" b="1" dirty="0"/>
          </a:p>
          <a:p>
            <a:pPr eaLnBrk="1" hangingPunct="1">
              <a:lnSpc>
                <a:spcPct val="80000"/>
              </a:lnSpc>
              <a:defRPr/>
            </a:pPr>
            <a:r>
              <a:rPr lang="en-AU" sz="1600" b="1" dirty="0"/>
              <a:t>P Ryan- Logistics </a:t>
            </a:r>
          </a:p>
          <a:p>
            <a:pPr eaLnBrk="1" hangingPunct="1">
              <a:lnSpc>
                <a:spcPct val="80000"/>
              </a:lnSpc>
              <a:defRPr/>
            </a:pPr>
            <a:endParaRPr lang="en-AU" sz="1600" b="1" dirty="0"/>
          </a:p>
          <a:p>
            <a:pPr eaLnBrk="1" hangingPunct="1">
              <a:lnSpc>
                <a:spcPct val="80000"/>
              </a:lnSpc>
              <a:defRPr/>
            </a:pPr>
            <a:r>
              <a:rPr lang="en-AU" sz="1600" b="1" dirty="0"/>
              <a:t>L Liston– Communication</a:t>
            </a:r>
          </a:p>
          <a:p>
            <a:pPr eaLnBrk="1" hangingPunct="1">
              <a:lnSpc>
                <a:spcPct val="80000"/>
              </a:lnSpc>
              <a:defRPr/>
            </a:pPr>
            <a:endParaRPr lang="en-AU" sz="1600" b="1" dirty="0"/>
          </a:p>
          <a:p>
            <a:pPr eaLnBrk="1" hangingPunct="1">
              <a:lnSpc>
                <a:spcPct val="80000"/>
              </a:lnSpc>
              <a:defRPr/>
            </a:pPr>
            <a:r>
              <a:rPr lang="en-AU" sz="1600" b="1" dirty="0"/>
              <a:t>C Flynn – Physiotherapist</a:t>
            </a:r>
          </a:p>
          <a:p>
            <a:pPr eaLnBrk="1" hangingPunct="1">
              <a:lnSpc>
                <a:spcPct val="80000"/>
              </a:lnSpc>
              <a:defRPr/>
            </a:pPr>
            <a:endParaRPr lang="en-AU" sz="1600" b="1" dirty="0">
              <a:cs typeface="+mn-cs"/>
            </a:endParaRPr>
          </a:p>
          <a:p>
            <a:pPr eaLnBrk="1" hangingPunct="1">
              <a:lnSpc>
                <a:spcPct val="80000"/>
              </a:lnSpc>
              <a:defRPr/>
            </a:pPr>
            <a:endParaRPr lang="en-AU" sz="1600" b="1" dirty="0">
              <a:cs typeface="+mn-cs"/>
            </a:endParaRPr>
          </a:p>
          <a:p>
            <a:pPr marL="0" indent="0" eaLnBrk="1" hangingPunct="1">
              <a:lnSpc>
                <a:spcPct val="80000"/>
              </a:lnSpc>
              <a:buNone/>
              <a:defRPr/>
            </a:pPr>
            <a:endParaRPr lang="en-AU" sz="1600" b="1" dirty="0">
              <a:cs typeface="+mn-cs"/>
            </a:endParaRPr>
          </a:p>
          <a:p>
            <a:pPr eaLnBrk="1" hangingPunct="1">
              <a:lnSpc>
                <a:spcPct val="80000"/>
              </a:lnSpc>
              <a:defRPr/>
            </a:pPr>
            <a:endParaRPr lang="en-AU" sz="1600" b="1" dirty="0">
              <a:cs typeface="+mn-cs"/>
            </a:endParaRPr>
          </a:p>
          <a:p>
            <a:pPr eaLnBrk="1" hangingPunct="1">
              <a:lnSpc>
                <a:spcPct val="80000"/>
              </a:lnSpc>
              <a:defRPr/>
            </a:pPr>
            <a:endParaRPr lang="en-AU" sz="1600" b="1" dirty="0">
              <a:cs typeface="+mn-cs"/>
            </a:endParaRPr>
          </a:p>
        </p:txBody>
      </p:sp>
      <p:pic>
        <p:nvPicPr>
          <p:cNvPr id="9221" name="Picture 9" descr="IMG_2523">
            <a:extLst>
              <a:ext uri="{FF2B5EF4-FFF2-40B4-BE49-F238E27FC236}">
                <a16:creationId xmlns:a16="http://schemas.microsoft.com/office/drawing/2014/main" id="{66EB5BC9-B1DE-4175-996C-0EBBAC6A39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 descr="StPats-Darwin2 March08 043">
            <a:extLst>
              <a:ext uri="{FF2B5EF4-FFF2-40B4-BE49-F238E27FC236}">
                <a16:creationId xmlns:a16="http://schemas.microsoft.com/office/drawing/2014/main" id="{00E6FC35-A92B-4C06-9D75-C6DC6C556E4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268413"/>
            <a:ext cx="1835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1" descr="St Pat's Darwin trip - Roger Spencer 387">
            <a:extLst>
              <a:ext uri="{FF2B5EF4-FFF2-40B4-BE49-F238E27FC236}">
                <a16:creationId xmlns:a16="http://schemas.microsoft.com/office/drawing/2014/main" id="{9A40DBC5-6E5B-427C-B819-419808575DF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636838"/>
            <a:ext cx="1835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C:\Users\hclark\AppData\Local\Temp\Temp1_Lifestyle_Logo.zip\lifestyle_logo_rgb.jpg">
            <a:extLst>
              <a:ext uri="{FF2B5EF4-FFF2-40B4-BE49-F238E27FC236}">
                <a16:creationId xmlns:a16="http://schemas.microsoft.com/office/drawing/2014/main" id="{C76DFEC0-7B60-4FCE-AA5C-7CC7C9EEF3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67400" y="5661025"/>
            <a:ext cx="30861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3260450">
            <a:extLst>
              <a:ext uri="{FF2B5EF4-FFF2-40B4-BE49-F238E27FC236}">
                <a16:creationId xmlns:a16="http://schemas.microsoft.com/office/drawing/2014/main" id="{12D1C74B-D2D6-4BA0-91A4-66FE64A65A27}"/>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0AF16B58-7700-4281-8F29-EFB3897B6FFF}"/>
              </a:ext>
            </a:extLst>
          </p:cNvPr>
          <p:cNvSpPr>
            <a:spLocks noGrp="1" noChangeArrowheads="1"/>
          </p:cNvSpPr>
          <p:nvPr>
            <p:ph type="title"/>
          </p:nvPr>
        </p:nvSpPr>
        <p:spPr>
          <a:xfrm>
            <a:off x="1908175" y="0"/>
            <a:ext cx="7235825" cy="1143000"/>
          </a:xfrm>
        </p:spPr>
        <p:txBody>
          <a:bodyPr/>
          <a:lstStyle/>
          <a:p>
            <a:pPr eaLnBrk="1" hangingPunct="1">
              <a:defRPr/>
            </a:pPr>
            <a:r>
              <a:rPr lang="en-AU" dirty="0">
                <a:cs typeface="+mj-cs"/>
              </a:rPr>
              <a:t>Medical</a:t>
            </a:r>
          </a:p>
        </p:txBody>
      </p:sp>
      <p:sp>
        <p:nvSpPr>
          <p:cNvPr id="8196" name="Rectangle 3">
            <a:extLst>
              <a:ext uri="{FF2B5EF4-FFF2-40B4-BE49-F238E27FC236}">
                <a16:creationId xmlns:a16="http://schemas.microsoft.com/office/drawing/2014/main" id="{92077FC8-FA53-4EF4-ADE6-40A597B3B3AD}"/>
              </a:ext>
            </a:extLst>
          </p:cNvPr>
          <p:cNvSpPr>
            <a:spLocks noGrp="1" noChangeArrowheads="1"/>
          </p:cNvSpPr>
          <p:nvPr>
            <p:ph type="body" idx="1"/>
          </p:nvPr>
        </p:nvSpPr>
        <p:spPr>
          <a:xfrm>
            <a:off x="2051050" y="1196975"/>
            <a:ext cx="6635750" cy="4525963"/>
          </a:xfrm>
        </p:spPr>
        <p:txBody>
          <a:bodyPr/>
          <a:lstStyle/>
          <a:p>
            <a:pPr eaLnBrk="1" hangingPunct="1">
              <a:lnSpc>
                <a:spcPct val="80000"/>
              </a:lnSpc>
              <a:buFontTx/>
              <a:buNone/>
              <a:defRPr/>
            </a:pPr>
            <a:endParaRPr lang="en-AU" sz="1600" b="1" dirty="0">
              <a:cs typeface="+mn-cs"/>
            </a:endParaRPr>
          </a:p>
          <a:p>
            <a:pPr eaLnBrk="1" hangingPunct="1">
              <a:lnSpc>
                <a:spcPct val="80000"/>
              </a:lnSpc>
              <a:defRPr/>
            </a:pPr>
            <a:r>
              <a:rPr lang="en-AU" sz="2400" b="1" dirty="0">
                <a:cs typeface="+mn-cs"/>
              </a:rPr>
              <a:t>Dr Charlie Flynn (Newington Physiotherapy) will be the accompanying medical practionier on tour</a:t>
            </a:r>
          </a:p>
          <a:p>
            <a:pPr eaLnBrk="1" hangingPunct="1">
              <a:lnSpc>
                <a:spcPct val="80000"/>
              </a:lnSpc>
              <a:buFontTx/>
              <a:buNone/>
              <a:defRPr/>
            </a:pPr>
            <a:endParaRPr lang="en-AU" sz="2400" b="1" dirty="0">
              <a:cs typeface="+mn-cs"/>
            </a:endParaRPr>
          </a:p>
          <a:p>
            <a:pPr eaLnBrk="1" hangingPunct="1">
              <a:lnSpc>
                <a:spcPct val="80000"/>
              </a:lnSpc>
              <a:buFontTx/>
              <a:buNone/>
              <a:defRPr/>
            </a:pPr>
            <a:endParaRPr lang="en-AU" sz="2400" b="1" dirty="0">
              <a:cs typeface="+mn-cs"/>
            </a:endParaRPr>
          </a:p>
          <a:p>
            <a:pPr eaLnBrk="1" hangingPunct="1">
              <a:lnSpc>
                <a:spcPct val="80000"/>
              </a:lnSpc>
              <a:defRPr/>
            </a:pPr>
            <a:r>
              <a:rPr lang="en-AU" sz="2400" b="1" dirty="0">
                <a:cs typeface="+mn-cs"/>
              </a:rPr>
              <a:t>Any medical emergency will be handled by the Darwin  BASE Hospital</a:t>
            </a:r>
          </a:p>
        </p:txBody>
      </p:sp>
      <p:pic>
        <p:nvPicPr>
          <p:cNvPr id="10245" name="Picture 7" descr="header-5_116999107865060">
            <a:extLst>
              <a:ext uri="{FF2B5EF4-FFF2-40B4-BE49-F238E27FC236}">
                <a16:creationId xmlns:a16="http://schemas.microsoft.com/office/drawing/2014/main" id="{7DA229F0-D0D7-43CC-9A2D-8835FBC3F199}"/>
              </a:ext>
            </a:extLst>
          </p:cNvPr>
          <p:cNvPicPr>
            <a:picLocks noChangeAspect="1" noChangeArrowheads="1"/>
          </p:cNvPicPr>
          <p:nvPr/>
        </p:nvPicPr>
        <p:blipFill>
          <a:blip r:embed="rId3">
            <a:extLst>
              <a:ext uri="{28A0092B-C50C-407E-A947-70E740481C1C}">
                <a14:useLocalDpi xmlns:a14="http://schemas.microsoft.com/office/drawing/2010/main"/>
              </a:ext>
            </a:extLst>
          </a:blip>
          <a:srcRect r="67961"/>
          <a:stretch>
            <a:fillRect/>
          </a:stretch>
        </p:blipFill>
        <p:spPr bwMode="auto">
          <a:xfrm>
            <a:off x="6084888" y="5657850"/>
            <a:ext cx="2868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IMG_2523">
            <a:extLst>
              <a:ext uri="{FF2B5EF4-FFF2-40B4-BE49-F238E27FC236}">
                <a16:creationId xmlns:a16="http://schemas.microsoft.com/office/drawing/2014/main" id="{0201B335-505D-4221-930E-79ADBAEC57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StPats-Darwin2 March08 043">
            <a:extLst>
              <a:ext uri="{FF2B5EF4-FFF2-40B4-BE49-F238E27FC236}">
                <a16:creationId xmlns:a16="http://schemas.microsoft.com/office/drawing/2014/main" id="{7CB62FDF-2B6F-4ABF-BAA6-23F7B934ADB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268413"/>
            <a:ext cx="18351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1" descr="St Pat's Darwin trip - Roger Spencer 387">
            <a:extLst>
              <a:ext uri="{FF2B5EF4-FFF2-40B4-BE49-F238E27FC236}">
                <a16:creationId xmlns:a16="http://schemas.microsoft.com/office/drawing/2014/main" id="{7F5C6E02-2D51-4561-8D22-50B24363FAB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636838"/>
            <a:ext cx="1835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IMG_2588">
            <a:extLst>
              <a:ext uri="{FF2B5EF4-FFF2-40B4-BE49-F238E27FC236}">
                <a16:creationId xmlns:a16="http://schemas.microsoft.com/office/drawing/2014/main" id="{AA45048D-570B-49DD-A963-EC5C5E4463D1}"/>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908175" y="0"/>
            <a:ext cx="723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2BE12879-37C0-46A0-92F5-1A345118445E}"/>
              </a:ext>
            </a:extLst>
          </p:cNvPr>
          <p:cNvSpPr>
            <a:spLocks noGrp="1" noChangeArrowheads="1"/>
          </p:cNvSpPr>
          <p:nvPr>
            <p:ph type="title"/>
          </p:nvPr>
        </p:nvSpPr>
        <p:spPr>
          <a:xfrm>
            <a:off x="1979613" y="0"/>
            <a:ext cx="7164387" cy="850900"/>
          </a:xfrm>
        </p:spPr>
        <p:txBody>
          <a:bodyPr/>
          <a:lstStyle/>
          <a:p>
            <a:pPr eaLnBrk="1" hangingPunct="1">
              <a:defRPr/>
            </a:pPr>
            <a:r>
              <a:rPr lang="en-AU" dirty="0">
                <a:cs typeface="+mj-cs"/>
              </a:rPr>
              <a:t>Apparel</a:t>
            </a:r>
          </a:p>
        </p:txBody>
      </p:sp>
      <p:sp>
        <p:nvSpPr>
          <p:cNvPr id="7172" name="Rectangle 3">
            <a:extLst>
              <a:ext uri="{FF2B5EF4-FFF2-40B4-BE49-F238E27FC236}">
                <a16:creationId xmlns:a16="http://schemas.microsoft.com/office/drawing/2014/main" id="{1F2DF9E5-F971-4D95-9030-6AB797F198DE}"/>
              </a:ext>
            </a:extLst>
          </p:cNvPr>
          <p:cNvSpPr>
            <a:spLocks noGrp="1" noChangeArrowheads="1"/>
          </p:cNvSpPr>
          <p:nvPr>
            <p:ph type="body" idx="1"/>
          </p:nvPr>
        </p:nvSpPr>
        <p:spPr>
          <a:xfrm>
            <a:off x="2051050" y="1196975"/>
            <a:ext cx="6985000" cy="5400675"/>
          </a:xfrm>
        </p:spPr>
        <p:txBody>
          <a:bodyPr/>
          <a:lstStyle/>
          <a:p>
            <a:pPr eaLnBrk="1" hangingPunct="1">
              <a:buFontTx/>
              <a:buNone/>
              <a:defRPr/>
            </a:pPr>
            <a:r>
              <a:rPr lang="en-AU" u="sng" dirty="0">
                <a:cs typeface="+mn-cs"/>
              </a:rPr>
              <a:t>College Shop</a:t>
            </a:r>
          </a:p>
          <a:p>
            <a:pPr eaLnBrk="1" hangingPunct="1">
              <a:buFontTx/>
              <a:buNone/>
              <a:defRPr/>
            </a:pPr>
            <a:endParaRPr lang="en-AU" u="sng" dirty="0">
              <a:cs typeface="+mn-cs"/>
            </a:endParaRPr>
          </a:p>
          <a:p>
            <a:pPr eaLnBrk="1" hangingPunct="1">
              <a:defRPr/>
            </a:pPr>
            <a:r>
              <a:rPr lang="en-AU" sz="2400" dirty="0">
                <a:cs typeface="+mn-cs"/>
              </a:rPr>
              <a:t>Touring Cap (SPC Sports Cap)</a:t>
            </a:r>
          </a:p>
          <a:p>
            <a:pPr eaLnBrk="1" hangingPunct="1">
              <a:defRPr/>
            </a:pPr>
            <a:r>
              <a:rPr lang="en-AU" sz="2400" dirty="0">
                <a:cs typeface="+mn-cs"/>
              </a:rPr>
              <a:t>Back Pack (provided)</a:t>
            </a:r>
          </a:p>
          <a:p>
            <a:pPr eaLnBrk="1" hangingPunct="1">
              <a:defRPr/>
            </a:pPr>
            <a:r>
              <a:rPr lang="en-AU" sz="2400" dirty="0">
                <a:cs typeface="+mn-cs"/>
              </a:rPr>
              <a:t>SPC Playing Jumper</a:t>
            </a:r>
          </a:p>
          <a:p>
            <a:pPr eaLnBrk="1" hangingPunct="1">
              <a:defRPr/>
            </a:pPr>
            <a:r>
              <a:rPr lang="en-AU" sz="2400" dirty="0">
                <a:cs typeface="+mn-cs"/>
              </a:rPr>
              <a:t>SPC Blue Shorts</a:t>
            </a:r>
          </a:p>
          <a:p>
            <a:pPr eaLnBrk="1" hangingPunct="1">
              <a:defRPr/>
            </a:pPr>
            <a:r>
              <a:rPr lang="en-AU" sz="2400" dirty="0">
                <a:cs typeface="+mn-cs"/>
              </a:rPr>
              <a:t>Green and White Hooped Socks</a:t>
            </a:r>
          </a:p>
          <a:p>
            <a:pPr eaLnBrk="1" hangingPunct="1">
              <a:defRPr/>
            </a:pPr>
            <a:r>
              <a:rPr lang="en-AU" sz="2400" dirty="0">
                <a:cs typeface="+mn-cs"/>
              </a:rPr>
              <a:t>SPC Blue Sports Top</a:t>
            </a:r>
          </a:p>
          <a:p>
            <a:pPr eaLnBrk="1" hangingPunct="1">
              <a:defRPr/>
            </a:pPr>
            <a:r>
              <a:rPr lang="en-AU" sz="2400" dirty="0">
                <a:cs typeface="+mn-cs"/>
              </a:rPr>
              <a:t>SPC Sports Shorts</a:t>
            </a:r>
          </a:p>
          <a:p>
            <a:pPr eaLnBrk="1" hangingPunct="1">
              <a:defRPr/>
            </a:pPr>
            <a:endParaRPr lang="en-AU" sz="2400" dirty="0">
              <a:cs typeface="+mn-cs"/>
            </a:endParaRPr>
          </a:p>
        </p:txBody>
      </p:sp>
      <p:pic>
        <p:nvPicPr>
          <p:cNvPr id="11269" name="Picture 5" descr="IMG_2493">
            <a:extLst>
              <a:ext uri="{FF2B5EF4-FFF2-40B4-BE49-F238E27FC236}">
                <a16:creationId xmlns:a16="http://schemas.microsoft.com/office/drawing/2014/main" id="{FAEEA555-08C2-4291-BDCB-EAC19E5141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8351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StPats-Darwin2 March08 044">
            <a:extLst>
              <a:ext uri="{FF2B5EF4-FFF2-40B4-BE49-F238E27FC236}">
                <a16:creationId xmlns:a16="http://schemas.microsoft.com/office/drawing/2014/main" id="{E1E98E1F-2F33-4038-B7EF-1D963747C8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08275"/>
            <a:ext cx="1836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StPats-Darwin2 March08 006">
            <a:extLst>
              <a:ext uri="{FF2B5EF4-FFF2-40B4-BE49-F238E27FC236}">
                <a16:creationId xmlns:a16="http://schemas.microsoft.com/office/drawing/2014/main" id="{2266C26D-8971-49AB-9674-EA6F3300E7E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41438"/>
            <a:ext cx="18351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C:\Users\hclark\AppData\Local\Temp\Temp1_Lifestyle_Logo.zip\lifestyle_logo_rgb.jpg">
            <a:extLst>
              <a:ext uri="{FF2B5EF4-FFF2-40B4-BE49-F238E27FC236}">
                <a16:creationId xmlns:a16="http://schemas.microsoft.com/office/drawing/2014/main" id="{E48CBBEF-00DB-49D1-A350-E9E0B8E8E14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5963" y="5732463"/>
            <a:ext cx="32385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C80BA89C16E2448E6019BDB93D8C00" ma:contentTypeVersion="13" ma:contentTypeDescription="Create a new document." ma:contentTypeScope="" ma:versionID="d953d0f0a1087901e72004021c2382a9">
  <xsd:schema xmlns:xsd="http://www.w3.org/2001/XMLSchema" xmlns:xs="http://www.w3.org/2001/XMLSchema" xmlns:p="http://schemas.microsoft.com/office/2006/metadata/properties" xmlns:ns1="http://schemas.microsoft.com/sharepoint/v3" xmlns:ns3="d0dcacee-d453-4d00-97a5-7c8b74b1dad7" xmlns:ns4="66172167-5003-4e47-840f-f52d20df4e71" targetNamespace="http://schemas.microsoft.com/office/2006/metadata/properties" ma:root="true" ma:fieldsID="ba515efa599958a296530f45e7ec637c" ns1:_="" ns3:_="" ns4:_="">
    <xsd:import namespace="http://schemas.microsoft.com/sharepoint/v3"/>
    <xsd:import namespace="d0dcacee-d453-4d00-97a5-7c8b74b1dad7"/>
    <xsd:import namespace="66172167-5003-4e47-840f-f52d20df4e7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1:_ip_UnifiedCompliancePolicyProperties" minOccurs="0"/>
                <xsd:element ref="ns1:_ip_UnifiedCompliancePolicyUIAction" minOccurs="0"/>
                <xsd:element ref="ns4:MediaServiceAutoTag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dcacee-d453-4d00-97a5-7c8b74b1da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172167-5003-4e47-840f-f52d20df4e7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50C5577-DB6B-4BB7-9F15-A11EC0D09F99}">
  <ds:schemaRefs>
    <ds:schemaRef ds:uri="http://schemas.microsoft.com/sharepoint/v3/contenttype/forms"/>
  </ds:schemaRefs>
</ds:datastoreItem>
</file>

<file path=customXml/itemProps2.xml><?xml version="1.0" encoding="utf-8"?>
<ds:datastoreItem xmlns:ds="http://schemas.openxmlformats.org/officeDocument/2006/customXml" ds:itemID="{0EA041E9-9033-43A3-9506-B0875828A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dcacee-d453-4d00-97a5-7c8b74b1dad7"/>
    <ds:schemaRef ds:uri="66172167-5003-4e47-840f-f52d20df4e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ADC91C-1E83-43CA-9911-2FD2A94217D0}">
  <ds:schemaRef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66172167-5003-4e47-840f-f52d20df4e71"/>
    <ds:schemaRef ds:uri="http://purl.org/dc/terms/"/>
    <ds:schemaRef ds:uri="http://schemas.microsoft.com/office/infopath/2007/PartnerControls"/>
    <ds:schemaRef ds:uri="d0dcacee-d453-4d00-97a5-7c8b74b1dad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770</TotalTime>
  <Words>635</Words>
  <Application>Microsoft Office PowerPoint</Application>
  <PresentationFormat>On-screen Show (4:3)</PresentationFormat>
  <Paragraphs>141</Paragraphs>
  <Slides>19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Adobe Fan Heiti Std B</vt:lpstr>
      <vt:lpstr>ＭＳ Ｐゴシック</vt:lpstr>
      <vt:lpstr>Arial</vt:lpstr>
      <vt:lpstr>Calibri</vt:lpstr>
      <vt:lpstr>Default Design</vt:lpstr>
      <vt:lpstr>Acrobat Document</vt:lpstr>
      <vt:lpstr>St Patrick’s College  Tour of Darwin  2020</vt:lpstr>
      <vt:lpstr>Tonight’s Meeting </vt:lpstr>
      <vt:lpstr>Introduction</vt:lpstr>
      <vt:lpstr>Itinerary</vt:lpstr>
      <vt:lpstr>Communication</vt:lpstr>
      <vt:lpstr>Communication</vt:lpstr>
      <vt:lpstr>Touring Staff</vt:lpstr>
      <vt:lpstr>Medical</vt:lpstr>
      <vt:lpstr>Apparel</vt:lpstr>
      <vt:lpstr>Jumper Design</vt:lpstr>
      <vt:lpstr>Selection Criteria</vt:lpstr>
      <vt:lpstr>Fundraising</vt:lpstr>
      <vt:lpstr>Cost</vt:lpstr>
      <vt:lpstr>Application Process</vt:lpstr>
      <vt:lpstr>Key Dates</vt:lpstr>
      <vt:lpstr>Payment Schedule</vt:lpstr>
      <vt:lpstr>Question and Answers</vt:lpstr>
      <vt:lpstr>PowerPoint Presentation</vt:lpstr>
      <vt:lpstr>PowerPoint Presentation</vt:lpstr>
    </vt:vector>
  </TitlesOfParts>
  <Company>St. Patrick's College, Ballarat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Patrick’s College  Tour of Ireland  2010</dc:title>
  <dc:creator>CGleeson</dc:creator>
  <cp:lastModifiedBy>Paul Nolan</cp:lastModifiedBy>
  <cp:revision>83</cp:revision>
  <dcterms:created xsi:type="dcterms:W3CDTF">2009-07-15T01:30:18Z</dcterms:created>
  <dcterms:modified xsi:type="dcterms:W3CDTF">2019-08-06T23:28:21Z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0x0101004BC80BA89C16E2448E6019BDB93D8C00</vt:lpwstr>
  </property>
</Properties>
</file>